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4"/>
  </p:notesMasterIdLst>
  <p:sldIdLst>
    <p:sldId id="258" r:id="rId3"/>
    <p:sldId id="259" r:id="rId5"/>
    <p:sldId id="295" r:id="rId6"/>
    <p:sldId id="260" r:id="rId7"/>
    <p:sldId id="261" r:id="rId8"/>
    <p:sldId id="296" r:id="rId9"/>
    <p:sldId id="297" r:id="rId10"/>
    <p:sldId id="299" r:id="rId11"/>
    <p:sldId id="263" r:id="rId12"/>
    <p:sldId id="302" r:id="rId13"/>
    <p:sldId id="301" r:id="rId14"/>
    <p:sldId id="303" r:id="rId15"/>
    <p:sldId id="264" r:id="rId16"/>
    <p:sldId id="265" r:id="rId17"/>
    <p:sldId id="305" r:id="rId18"/>
    <p:sldId id="306" r:id="rId19"/>
    <p:sldId id="307" r:id="rId20"/>
    <p:sldId id="308" r:id="rId21"/>
    <p:sldId id="309" r:id="rId22"/>
    <p:sldId id="310" r:id="rId23"/>
  </p:sldIdLst>
  <p:sldSz cx="9144000" cy="5143500"/>
  <p:notesSz cx="6858000" cy="9144000"/>
  <p:embeddedFontLst>
    <p:embeddedFont>
      <p:font typeface="Oswald"/>
      <p:regular r:id="rId27"/>
    </p:embeddedFont>
    <p:embeddedFont>
      <p:font typeface="Source Sans Pro" panose="020B0503030403020204"/>
      <p:regular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69E9"/>
    <a:srgbClr val="00CE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font" Target="fonts/font2.fntdata"/><Relationship Id="rId27" Type="http://schemas.openxmlformats.org/officeDocument/2006/relationships/font" Target="fonts/font1.fntdata"/><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4" name="Shape 474"/>
        <p:cNvGrpSpPr/>
        <p:nvPr/>
      </p:nvGrpSpPr>
      <p:grpSpPr>
        <a:xfrm>
          <a:off x="0" y="0"/>
          <a:ext cx="0" cy="0"/>
          <a:chOff x="0" y="0"/>
          <a:chExt cx="0" cy="0"/>
        </a:xfrm>
      </p:grpSpPr>
      <p:sp>
        <p:nvSpPr>
          <p:cNvPr id="475" name="Google Shape;475;g35f391192_04: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35f391192_0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536" name="Shape 536"/>
        <p:cNvGrpSpPr/>
        <p:nvPr/>
      </p:nvGrpSpPr>
      <p:grpSpPr>
        <a:xfrm>
          <a:off x="0" y="0"/>
          <a:ext cx="0" cy="0"/>
          <a:chOff x="0" y="0"/>
          <a:chExt cx="0" cy="0"/>
        </a:xfrm>
      </p:grpSpPr>
      <p:sp>
        <p:nvSpPr>
          <p:cNvPr id="537" name="Google Shape;537;g35f391192_057: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35f391192_05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36" name="Shape 536"/>
        <p:cNvGrpSpPr/>
        <p:nvPr/>
      </p:nvGrpSpPr>
      <p:grpSpPr>
        <a:xfrm>
          <a:off x="0" y="0"/>
          <a:ext cx="0" cy="0"/>
          <a:chOff x="0" y="0"/>
          <a:chExt cx="0" cy="0"/>
        </a:xfrm>
      </p:grpSpPr>
      <p:sp>
        <p:nvSpPr>
          <p:cNvPr id="537" name="Google Shape;537;g35f391192_057: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35f391192_05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536" name="Shape 536"/>
        <p:cNvGrpSpPr/>
        <p:nvPr/>
      </p:nvGrpSpPr>
      <p:grpSpPr>
        <a:xfrm>
          <a:off x="0" y="0"/>
          <a:ext cx="0" cy="0"/>
          <a:chOff x="0" y="0"/>
          <a:chExt cx="0" cy="0"/>
        </a:xfrm>
      </p:grpSpPr>
      <p:sp>
        <p:nvSpPr>
          <p:cNvPr id="537" name="Google Shape;537;g35f391192_057: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35f391192_05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536" name="Shape 536"/>
        <p:cNvGrpSpPr/>
        <p:nvPr/>
      </p:nvGrpSpPr>
      <p:grpSpPr>
        <a:xfrm>
          <a:off x="0" y="0"/>
          <a:ext cx="0" cy="0"/>
          <a:chOff x="0" y="0"/>
          <a:chExt cx="0" cy="0"/>
        </a:xfrm>
      </p:grpSpPr>
      <p:sp>
        <p:nvSpPr>
          <p:cNvPr id="537" name="Google Shape;537;g35f391192_057: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35f391192_05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536" name="Shape 536"/>
        <p:cNvGrpSpPr/>
        <p:nvPr/>
      </p:nvGrpSpPr>
      <p:grpSpPr>
        <a:xfrm>
          <a:off x="0" y="0"/>
          <a:ext cx="0" cy="0"/>
          <a:chOff x="0" y="0"/>
          <a:chExt cx="0" cy="0"/>
        </a:xfrm>
      </p:grpSpPr>
      <p:sp>
        <p:nvSpPr>
          <p:cNvPr id="537" name="Google Shape;537;g35f391192_057: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35f391192_05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536" name="Shape 536"/>
        <p:cNvGrpSpPr/>
        <p:nvPr/>
      </p:nvGrpSpPr>
      <p:grpSpPr>
        <a:xfrm>
          <a:off x="0" y="0"/>
          <a:ext cx="0" cy="0"/>
          <a:chOff x="0" y="0"/>
          <a:chExt cx="0" cy="0"/>
        </a:xfrm>
      </p:grpSpPr>
      <p:sp>
        <p:nvSpPr>
          <p:cNvPr id="537" name="Google Shape;537;g35f391192_057: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35f391192_05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715" name="Shape 715"/>
        <p:cNvGrpSpPr/>
        <p:nvPr/>
      </p:nvGrpSpPr>
      <p:grpSpPr>
        <a:xfrm>
          <a:off x="0" y="0"/>
          <a:ext cx="0" cy="0"/>
          <a:chOff x="0" y="0"/>
          <a:chExt cx="0" cy="0"/>
        </a:xfrm>
      </p:grpSpPr>
      <p:sp>
        <p:nvSpPr>
          <p:cNvPr id="716" name="Google Shape;716;g35ed75ccf_022: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35ed75ccf_0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1" name="Shape 481"/>
        <p:cNvGrpSpPr/>
        <p:nvPr/>
      </p:nvGrpSpPr>
      <p:grpSpPr>
        <a:xfrm>
          <a:off x="0" y="0"/>
          <a:ext cx="0" cy="0"/>
          <a:chOff x="0" y="0"/>
          <a:chExt cx="0" cy="0"/>
        </a:xfrm>
      </p:grpSpPr>
      <p:sp>
        <p:nvSpPr>
          <p:cNvPr id="482" name="Google Shape;482;g35f391192_029: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35f391192_02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95" name="Shape 495"/>
        <p:cNvGrpSpPr/>
        <p:nvPr/>
      </p:nvGrpSpPr>
      <p:grpSpPr>
        <a:xfrm>
          <a:off x="0" y="0"/>
          <a:ext cx="0" cy="0"/>
          <a:chOff x="0" y="0"/>
          <a:chExt cx="0" cy="0"/>
        </a:xfrm>
      </p:grpSpPr>
      <p:sp>
        <p:nvSpPr>
          <p:cNvPr id="496" name="Google Shape;496;p: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9" name="Shape 489"/>
        <p:cNvGrpSpPr/>
        <p:nvPr/>
      </p:nvGrpSpPr>
      <p:grpSpPr>
        <a:xfrm>
          <a:off x="0" y="0"/>
          <a:ext cx="0" cy="0"/>
          <a:chOff x="0" y="0"/>
          <a:chExt cx="0" cy="0"/>
        </a:xfrm>
      </p:grpSpPr>
      <p:sp>
        <p:nvSpPr>
          <p:cNvPr id="490" name="Google Shape;490;g35f391192_09: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1" name="Google Shape;491;g35f391192_0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495" name="Shape 495"/>
        <p:cNvGrpSpPr/>
        <p:nvPr/>
      </p:nvGrpSpPr>
      <p:grpSpPr>
        <a:xfrm>
          <a:off x="0" y="0"/>
          <a:ext cx="0" cy="0"/>
          <a:chOff x="0" y="0"/>
          <a:chExt cx="0" cy="0"/>
        </a:xfrm>
      </p:grpSpPr>
      <p:sp>
        <p:nvSpPr>
          <p:cNvPr id="496" name="Google Shape;496;p: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737" name="Shape 737"/>
        <p:cNvGrpSpPr/>
        <p:nvPr/>
      </p:nvGrpSpPr>
      <p:grpSpPr>
        <a:xfrm>
          <a:off x="0" y="0"/>
          <a:ext cx="0" cy="0"/>
          <a:chOff x="0" y="0"/>
          <a:chExt cx="0" cy="0"/>
        </a:xfrm>
      </p:grpSpPr>
      <p:sp>
        <p:nvSpPr>
          <p:cNvPr id="738" name="Google Shape;738;gcd566ac1d1_0_307: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cd566ac1d1_0_30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9" name="Shape 519"/>
        <p:cNvGrpSpPr/>
        <p:nvPr/>
      </p:nvGrpSpPr>
      <p:grpSpPr>
        <a:xfrm>
          <a:off x="0" y="0"/>
          <a:ext cx="0" cy="0"/>
          <a:chOff x="0" y="0"/>
          <a:chExt cx="0" cy="0"/>
        </a:xfrm>
      </p:grpSpPr>
      <p:sp>
        <p:nvSpPr>
          <p:cNvPr id="520" name="Google Shape;520;g35f391192_017: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35f391192_0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737" name="Shape 737"/>
        <p:cNvGrpSpPr/>
        <p:nvPr/>
      </p:nvGrpSpPr>
      <p:grpSpPr>
        <a:xfrm>
          <a:off x="0" y="0"/>
          <a:ext cx="0" cy="0"/>
          <a:chOff x="0" y="0"/>
          <a:chExt cx="0" cy="0"/>
        </a:xfrm>
      </p:grpSpPr>
      <p:sp>
        <p:nvSpPr>
          <p:cNvPr id="738" name="Google Shape;738;gcd566ac1d1_0_307: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cd566ac1d1_0_30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527" name="Shape 527"/>
        <p:cNvGrpSpPr/>
        <p:nvPr/>
      </p:nvGrpSpPr>
      <p:grpSpPr>
        <a:xfrm>
          <a:off x="0" y="0"/>
          <a:ext cx="0" cy="0"/>
          <a:chOff x="0" y="0"/>
          <a:chExt cx="0" cy="0"/>
        </a:xfrm>
      </p:grpSpPr>
      <p:sp>
        <p:nvSpPr>
          <p:cNvPr id="528" name="Google Shape;528;g35f391192_045:notes"/>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35f391192_04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p:cSld name="TITLE">
    <p:spTree>
      <p:nvGrpSpPr>
        <p:cNvPr id="33" name="Shape 33"/>
        <p:cNvGrpSpPr/>
        <p:nvPr/>
      </p:nvGrpSpPr>
      <p:grpSpPr>
        <a:xfrm>
          <a:off x="0" y="0"/>
          <a:ext cx="0" cy="0"/>
          <a:chOff x="0" y="0"/>
          <a:chExt cx="0" cy="0"/>
        </a:xfrm>
      </p:grpSpPr>
      <p:sp>
        <p:nvSpPr>
          <p:cNvPr id="34" name="Google Shape;34;p2"/>
          <p:cNvSpPr/>
          <p:nvPr/>
        </p:nvSpPr>
        <p:spPr>
          <a:xfrm>
            <a:off x="-26775" y="2008375"/>
            <a:ext cx="9210650" cy="3172625"/>
          </a:xfrm>
          <a:custGeom>
            <a:avLst/>
            <a:gdLst/>
            <a:ahLst/>
            <a:cxnLst/>
            <a:rect l="l" t="t" r="r" b="b"/>
            <a:pathLst>
              <a:path w="368426" h="126905" extrusionOk="0">
                <a:moveTo>
                  <a:pt x="309" y="263"/>
                </a:moveTo>
                <a:lnTo>
                  <a:pt x="16502" y="11294"/>
                </a:lnTo>
                <a:lnTo>
                  <a:pt x="31551" y="5122"/>
                </a:lnTo>
                <a:lnTo>
                  <a:pt x="62412" y="4991"/>
                </a:lnTo>
                <a:lnTo>
                  <a:pt x="77652" y="0"/>
                </a:lnTo>
                <a:lnTo>
                  <a:pt x="92892" y="13527"/>
                </a:lnTo>
                <a:lnTo>
                  <a:pt x="107942" y="21276"/>
                </a:lnTo>
                <a:lnTo>
                  <a:pt x="122991" y="21145"/>
                </a:lnTo>
                <a:lnTo>
                  <a:pt x="138993" y="10375"/>
                </a:lnTo>
                <a:lnTo>
                  <a:pt x="154043" y="7880"/>
                </a:lnTo>
                <a:lnTo>
                  <a:pt x="168711" y="2349"/>
                </a:lnTo>
                <a:lnTo>
                  <a:pt x="184332" y="14841"/>
                </a:lnTo>
                <a:lnTo>
                  <a:pt x="199572" y="15274"/>
                </a:lnTo>
                <a:lnTo>
                  <a:pt x="214622" y="25085"/>
                </a:lnTo>
                <a:lnTo>
                  <a:pt x="230052" y="25085"/>
                </a:lnTo>
                <a:lnTo>
                  <a:pt x="246054" y="20094"/>
                </a:lnTo>
                <a:lnTo>
                  <a:pt x="261104" y="20094"/>
                </a:lnTo>
                <a:lnTo>
                  <a:pt x="275391" y="11426"/>
                </a:lnTo>
                <a:lnTo>
                  <a:pt x="291584" y="16810"/>
                </a:lnTo>
                <a:lnTo>
                  <a:pt x="305871" y="8143"/>
                </a:lnTo>
                <a:lnTo>
                  <a:pt x="336732" y="8012"/>
                </a:lnTo>
                <a:lnTo>
                  <a:pt x="351782" y="11294"/>
                </a:lnTo>
                <a:lnTo>
                  <a:pt x="367593" y="2758"/>
                </a:lnTo>
                <a:lnTo>
                  <a:pt x="368426" y="126905"/>
                </a:lnTo>
                <a:lnTo>
                  <a:pt x="0" y="126369"/>
                </a:lnTo>
                <a:close/>
              </a:path>
            </a:pathLst>
          </a:custGeom>
          <a:solidFill>
            <a:schemeClr val="accent5"/>
          </a:solidFill>
          <a:ln>
            <a:noFill/>
          </a:ln>
        </p:spPr>
      </p:sp>
      <p:sp>
        <p:nvSpPr>
          <p:cNvPr id="35" name="Google Shape;35;p2"/>
          <p:cNvSpPr/>
          <p:nvPr/>
        </p:nvSpPr>
        <p:spPr>
          <a:xfrm>
            <a:off x="-26775" y="2139700"/>
            <a:ext cx="9210650" cy="3041300"/>
          </a:xfrm>
          <a:custGeom>
            <a:avLst/>
            <a:gdLst/>
            <a:ahLst/>
            <a:cxnLst/>
            <a:rect l="l" t="t" r="r" b="b"/>
            <a:pathLst>
              <a:path w="368426" h="121652" extrusionOk="0">
                <a:moveTo>
                  <a:pt x="309" y="5516"/>
                </a:moveTo>
                <a:lnTo>
                  <a:pt x="16692" y="11214"/>
                </a:lnTo>
                <a:lnTo>
                  <a:pt x="47172" y="11214"/>
                </a:lnTo>
                <a:lnTo>
                  <a:pt x="62412" y="6843"/>
                </a:lnTo>
                <a:lnTo>
                  <a:pt x="77652" y="16156"/>
                </a:lnTo>
                <a:lnTo>
                  <a:pt x="92892" y="16156"/>
                </a:lnTo>
                <a:lnTo>
                  <a:pt x="107370" y="11214"/>
                </a:lnTo>
                <a:lnTo>
                  <a:pt x="122610" y="8173"/>
                </a:lnTo>
                <a:lnTo>
                  <a:pt x="138612" y="8173"/>
                </a:lnTo>
                <a:lnTo>
                  <a:pt x="153852" y="10834"/>
                </a:lnTo>
                <a:lnTo>
                  <a:pt x="168711" y="7603"/>
                </a:lnTo>
                <a:lnTo>
                  <a:pt x="183951" y="12734"/>
                </a:lnTo>
                <a:lnTo>
                  <a:pt x="199572" y="20527"/>
                </a:lnTo>
                <a:lnTo>
                  <a:pt x="214050" y="15205"/>
                </a:lnTo>
                <a:lnTo>
                  <a:pt x="229671" y="15205"/>
                </a:lnTo>
                <a:lnTo>
                  <a:pt x="245292" y="5892"/>
                </a:lnTo>
                <a:lnTo>
                  <a:pt x="260532" y="11214"/>
                </a:lnTo>
                <a:lnTo>
                  <a:pt x="275772" y="11214"/>
                </a:lnTo>
                <a:lnTo>
                  <a:pt x="291012" y="6843"/>
                </a:lnTo>
                <a:lnTo>
                  <a:pt x="321492" y="6843"/>
                </a:lnTo>
                <a:lnTo>
                  <a:pt x="336732" y="15966"/>
                </a:lnTo>
                <a:lnTo>
                  <a:pt x="351210" y="12734"/>
                </a:lnTo>
                <a:lnTo>
                  <a:pt x="367593" y="0"/>
                </a:lnTo>
                <a:lnTo>
                  <a:pt x="368426" y="121652"/>
                </a:lnTo>
                <a:lnTo>
                  <a:pt x="0" y="121652"/>
                </a:lnTo>
                <a:close/>
              </a:path>
            </a:pathLst>
          </a:custGeom>
          <a:solidFill>
            <a:srgbClr val="00CEF6">
              <a:alpha val="73460"/>
            </a:srgbClr>
          </a:solidFill>
          <a:ln>
            <a:noFill/>
          </a:ln>
        </p:spPr>
      </p:sp>
      <p:sp>
        <p:nvSpPr>
          <p:cNvPr id="36" name="Google Shape;36;p2"/>
          <p:cNvSpPr/>
          <p:nvPr/>
        </p:nvSpPr>
        <p:spPr>
          <a:xfrm rot="8100000">
            <a:off x="1847981" y="18145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2"/>
          <p:cNvSpPr/>
          <p:nvPr/>
        </p:nvSpPr>
        <p:spPr>
          <a:xfrm rot="8100000">
            <a:off x="6038981" y="20984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38;p2"/>
          <p:cNvSpPr/>
          <p:nvPr/>
        </p:nvSpPr>
        <p:spPr>
          <a:xfrm rot="8100000">
            <a:off x="7181981" y="21317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9" name="Google Shape;39;p2"/>
          <p:cNvGrpSpPr/>
          <p:nvPr/>
        </p:nvGrpSpPr>
        <p:grpSpPr>
          <a:xfrm>
            <a:off x="-9525" y="2024075"/>
            <a:ext cx="9167825" cy="595300"/>
            <a:chOff x="-9525" y="4462475"/>
            <a:chExt cx="9167825" cy="595300"/>
          </a:xfrm>
        </p:grpSpPr>
        <p:sp>
          <p:nvSpPr>
            <p:cNvPr id="40" name="Google Shape;40;p2"/>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41" name="Google Shape;41;p2"/>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42" name="Google Shape;42;p2"/>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43" name="Google Shape;43;p2"/>
          <p:cNvGrpSpPr/>
          <p:nvPr/>
        </p:nvGrpSpPr>
        <p:grpSpPr>
          <a:xfrm>
            <a:off x="-42837" y="2005088"/>
            <a:ext cx="9229575" cy="642787"/>
            <a:chOff x="-42837" y="4443488"/>
            <a:chExt cx="9229575" cy="642787"/>
          </a:xfrm>
        </p:grpSpPr>
        <p:sp>
          <p:nvSpPr>
            <p:cNvPr id="44" name="Google Shape;44;p2"/>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45;p2"/>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46;p2"/>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2"/>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2"/>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2"/>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2"/>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2"/>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52;p2"/>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53;p2"/>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2"/>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2"/>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2"/>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57;p2"/>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58;p2"/>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59;p2"/>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60;p2"/>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1;p2"/>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2"/>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3;p2"/>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64;p2"/>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5;p2"/>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p2"/>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2"/>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 name="Google Shape;68;p2"/>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9" name="Google Shape;69;p2"/>
          <p:cNvSpPr/>
          <p:nvPr/>
        </p:nvSpPr>
        <p:spPr>
          <a:xfrm>
            <a:off x="2990700" y="21478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 name="Google Shape;70;p2"/>
          <p:cNvSpPr/>
          <p:nvPr/>
        </p:nvSpPr>
        <p:spPr>
          <a:xfrm>
            <a:off x="1085700" y="24335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 name="Google Shape;71;p2"/>
          <p:cNvSpPr/>
          <p:nvPr/>
        </p:nvSpPr>
        <p:spPr>
          <a:xfrm>
            <a:off x="4895700" y="20776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2"/>
          <p:cNvSpPr/>
          <p:nvPr/>
        </p:nvSpPr>
        <p:spPr>
          <a:xfrm rot="8100000">
            <a:off x="8699949" y="18907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2"/>
          <p:cNvSpPr txBox="1"/>
          <p:nvPr>
            <p:ph type="ctrTitle"/>
          </p:nvPr>
        </p:nvSpPr>
        <p:spPr>
          <a:xfrm>
            <a:off x="2847975" y="3363425"/>
            <a:ext cx="5610300" cy="1159800"/>
          </a:xfrm>
          <a:prstGeom prst="rect">
            <a:avLst/>
          </a:prstGeom>
        </p:spPr>
        <p:txBody>
          <a:bodyPr spcFirstLastPara="1" wrap="square" lIns="91425" tIns="91425" rIns="91425" bIns="91425" anchor="ctr" anchorCtr="0">
            <a:noAutofit/>
          </a:bodyPr>
          <a:lstStyle>
            <a:lvl1pPr lvl="0" algn="r">
              <a:spcBef>
                <a:spcPts val="0"/>
              </a:spcBef>
              <a:spcAft>
                <a:spcPts val="0"/>
              </a:spcAft>
              <a:buClr>
                <a:srgbClr val="FFFFFF"/>
              </a:buClr>
              <a:buSzPts val="4800"/>
              <a:buNone/>
              <a:defRPr sz="4800">
                <a:solidFill>
                  <a:srgbClr val="FFFFFF"/>
                </a:solidFill>
              </a:defRPr>
            </a:lvl1pPr>
            <a:lvl2pPr lvl="1" algn="r">
              <a:spcBef>
                <a:spcPts val="0"/>
              </a:spcBef>
              <a:spcAft>
                <a:spcPts val="0"/>
              </a:spcAft>
              <a:buClr>
                <a:srgbClr val="FFFFFF"/>
              </a:buClr>
              <a:buSzPts val="4800"/>
              <a:buNone/>
              <a:defRPr sz="4800">
                <a:solidFill>
                  <a:srgbClr val="FFFFFF"/>
                </a:solidFill>
              </a:defRPr>
            </a:lvl2pPr>
            <a:lvl3pPr lvl="2" algn="r">
              <a:spcBef>
                <a:spcPts val="0"/>
              </a:spcBef>
              <a:spcAft>
                <a:spcPts val="0"/>
              </a:spcAft>
              <a:buClr>
                <a:srgbClr val="FFFFFF"/>
              </a:buClr>
              <a:buSzPts val="4800"/>
              <a:buNone/>
              <a:defRPr sz="4800">
                <a:solidFill>
                  <a:srgbClr val="FFFFFF"/>
                </a:solidFill>
              </a:defRPr>
            </a:lvl3pPr>
            <a:lvl4pPr lvl="3" algn="r">
              <a:spcBef>
                <a:spcPts val="0"/>
              </a:spcBef>
              <a:spcAft>
                <a:spcPts val="0"/>
              </a:spcAft>
              <a:buClr>
                <a:srgbClr val="FFFFFF"/>
              </a:buClr>
              <a:buSzPts val="4800"/>
              <a:buNone/>
              <a:defRPr sz="4800">
                <a:solidFill>
                  <a:srgbClr val="FFFFFF"/>
                </a:solidFill>
              </a:defRPr>
            </a:lvl4pPr>
            <a:lvl5pPr lvl="4" algn="r">
              <a:spcBef>
                <a:spcPts val="0"/>
              </a:spcBef>
              <a:spcAft>
                <a:spcPts val="0"/>
              </a:spcAft>
              <a:buClr>
                <a:srgbClr val="FFFFFF"/>
              </a:buClr>
              <a:buSzPts val="4800"/>
              <a:buNone/>
              <a:defRPr sz="4800">
                <a:solidFill>
                  <a:srgbClr val="FFFFFF"/>
                </a:solidFill>
              </a:defRPr>
            </a:lvl5pPr>
            <a:lvl6pPr lvl="5" algn="r">
              <a:spcBef>
                <a:spcPts val="0"/>
              </a:spcBef>
              <a:spcAft>
                <a:spcPts val="0"/>
              </a:spcAft>
              <a:buClr>
                <a:srgbClr val="FFFFFF"/>
              </a:buClr>
              <a:buSzPts val="4800"/>
              <a:buNone/>
              <a:defRPr sz="4800">
                <a:solidFill>
                  <a:srgbClr val="FFFFFF"/>
                </a:solidFill>
              </a:defRPr>
            </a:lvl6pPr>
            <a:lvl7pPr lvl="6" algn="r">
              <a:spcBef>
                <a:spcPts val="0"/>
              </a:spcBef>
              <a:spcAft>
                <a:spcPts val="0"/>
              </a:spcAft>
              <a:buClr>
                <a:srgbClr val="FFFFFF"/>
              </a:buClr>
              <a:buSzPts val="4800"/>
              <a:buNone/>
              <a:defRPr sz="4800">
                <a:solidFill>
                  <a:srgbClr val="FFFFFF"/>
                </a:solidFill>
              </a:defRPr>
            </a:lvl7pPr>
            <a:lvl8pPr lvl="7" algn="r">
              <a:spcBef>
                <a:spcPts val="0"/>
              </a:spcBef>
              <a:spcAft>
                <a:spcPts val="0"/>
              </a:spcAft>
              <a:buClr>
                <a:srgbClr val="FFFFFF"/>
              </a:buClr>
              <a:buSzPts val="4800"/>
              <a:buNone/>
              <a:defRPr sz="4800">
                <a:solidFill>
                  <a:srgbClr val="FFFFFF"/>
                </a:solidFill>
              </a:defRPr>
            </a:lvl8pPr>
            <a:lvl9pPr lvl="8" algn="r">
              <a:spcBef>
                <a:spcPts val="0"/>
              </a:spcBef>
              <a:spcAft>
                <a:spcPts val="0"/>
              </a:spcAft>
              <a:buClr>
                <a:srgbClr val="FFFFFF"/>
              </a:buClr>
              <a:buSzPts val="4800"/>
              <a:buNone/>
              <a:defRPr sz="4800">
                <a:solidFill>
                  <a:srgbClr val="FFFFFF"/>
                </a:solidFill>
              </a:defRPr>
            </a:lvl9pPr>
          </a:lstStyle>
          <a:p/>
        </p:txBody>
      </p:sp>
    </p:spTree>
  </p:cSld>
  <p:clrMapOvr>
    <a:masterClrMapping/>
  </p:clrMapOvr>
  <p:transition>
    <p:fade thruBlk="1"/>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All graph">
  <p:cSld name="BLANK_2">
    <p:spTree>
      <p:nvGrpSpPr>
        <p:cNvPr id="417" name="Shape 417"/>
        <p:cNvGrpSpPr/>
        <p:nvPr/>
      </p:nvGrpSpPr>
      <p:grpSpPr>
        <a:xfrm>
          <a:off x="0" y="0"/>
          <a:ext cx="0" cy="0"/>
          <a:chOff x="0" y="0"/>
          <a:chExt cx="0" cy="0"/>
        </a:xfrm>
      </p:grpSpPr>
      <p:sp>
        <p:nvSpPr>
          <p:cNvPr id="418" name="Google Shape;418;p11"/>
          <p:cNvSpPr/>
          <p:nvPr/>
        </p:nvSpPr>
        <p:spPr>
          <a:xfrm>
            <a:off x="-20075" y="636775"/>
            <a:ext cx="9203950" cy="4550900"/>
          </a:xfrm>
          <a:custGeom>
            <a:avLst/>
            <a:gdLst/>
            <a:ahLst/>
            <a:cxnLst/>
            <a:rect l="l" t="t" r="r" b="b"/>
            <a:pathLst>
              <a:path w="368158" h="182036" extrusionOk="0">
                <a:moveTo>
                  <a:pt x="41" y="263"/>
                </a:moveTo>
                <a:lnTo>
                  <a:pt x="16234" y="11294"/>
                </a:lnTo>
                <a:lnTo>
                  <a:pt x="31283" y="5122"/>
                </a:lnTo>
                <a:lnTo>
                  <a:pt x="62144" y="4991"/>
                </a:lnTo>
                <a:lnTo>
                  <a:pt x="77384" y="0"/>
                </a:lnTo>
                <a:lnTo>
                  <a:pt x="92624" y="13527"/>
                </a:lnTo>
                <a:lnTo>
                  <a:pt x="107674" y="21276"/>
                </a:lnTo>
                <a:lnTo>
                  <a:pt x="122723" y="21145"/>
                </a:lnTo>
                <a:lnTo>
                  <a:pt x="138725" y="10375"/>
                </a:lnTo>
                <a:lnTo>
                  <a:pt x="153775" y="7880"/>
                </a:lnTo>
                <a:lnTo>
                  <a:pt x="168443" y="2349"/>
                </a:lnTo>
                <a:lnTo>
                  <a:pt x="184064" y="14841"/>
                </a:lnTo>
                <a:lnTo>
                  <a:pt x="199304" y="15274"/>
                </a:lnTo>
                <a:lnTo>
                  <a:pt x="214354" y="25085"/>
                </a:lnTo>
                <a:lnTo>
                  <a:pt x="229784" y="25085"/>
                </a:lnTo>
                <a:lnTo>
                  <a:pt x="245786" y="20094"/>
                </a:lnTo>
                <a:lnTo>
                  <a:pt x="260836" y="20094"/>
                </a:lnTo>
                <a:lnTo>
                  <a:pt x="275123" y="11426"/>
                </a:lnTo>
                <a:lnTo>
                  <a:pt x="291316" y="16810"/>
                </a:lnTo>
                <a:lnTo>
                  <a:pt x="305603" y="8143"/>
                </a:lnTo>
                <a:lnTo>
                  <a:pt x="336464" y="8012"/>
                </a:lnTo>
                <a:lnTo>
                  <a:pt x="351514" y="11294"/>
                </a:lnTo>
                <a:lnTo>
                  <a:pt x="367325" y="2758"/>
                </a:lnTo>
                <a:lnTo>
                  <a:pt x="368158" y="181769"/>
                </a:lnTo>
                <a:lnTo>
                  <a:pt x="0" y="182036"/>
                </a:lnTo>
                <a:close/>
              </a:path>
            </a:pathLst>
          </a:custGeom>
          <a:solidFill>
            <a:schemeClr val="accent5"/>
          </a:solidFill>
          <a:ln>
            <a:noFill/>
          </a:ln>
        </p:spPr>
      </p:sp>
      <p:sp>
        <p:nvSpPr>
          <p:cNvPr id="419" name="Google Shape;419;p11"/>
          <p:cNvSpPr/>
          <p:nvPr/>
        </p:nvSpPr>
        <p:spPr>
          <a:xfrm>
            <a:off x="-33475" y="768100"/>
            <a:ext cx="9210650" cy="4406200"/>
          </a:xfrm>
          <a:custGeom>
            <a:avLst/>
            <a:gdLst/>
            <a:ahLst/>
            <a:cxnLst/>
            <a:rect l="l" t="t" r="r" b="b"/>
            <a:pathLst>
              <a:path w="368426" h="176248" extrusionOk="0">
                <a:moveTo>
                  <a:pt x="577" y="5516"/>
                </a:moveTo>
                <a:lnTo>
                  <a:pt x="16960" y="11214"/>
                </a:lnTo>
                <a:lnTo>
                  <a:pt x="47440" y="11214"/>
                </a:lnTo>
                <a:lnTo>
                  <a:pt x="62680" y="6843"/>
                </a:lnTo>
                <a:lnTo>
                  <a:pt x="77920" y="16156"/>
                </a:lnTo>
                <a:lnTo>
                  <a:pt x="93160" y="16156"/>
                </a:lnTo>
                <a:lnTo>
                  <a:pt x="107638" y="11214"/>
                </a:lnTo>
                <a:lnTo>
                  <a:pt x="122878" y="8173"/>
                </a:lnTo>
                <a:lnTo>
                  <a:pt x="138880" y="8173"/>
                </a:lnTo>
                <a:lnTo>
                  <a:pt x="154120" y="10834"/>
                </a:lnTo>
                <a:lnTo>
                  <a:pt x="168979" y="7603"/>
                </a:lnTo>
                <a:lnTo>
                  <a:pt x="184219" y="12734"/>
                </a:lnTo>
                <a:lnTo>
                  <a:pt x="199840" y="20527"/>
                </a:lnTo>
                <a:lnTo>
                  <a:pt x="214318" y="15205"/>
                </a:lnTo>
                <a:lnTo>
                  <a:pt x="229939" y="15205"/>
                </a:lnTo>
                <a:lnTo>
                  <a:pt x="245560" y="5892"/>
                </a:lnTo>
                <a:lnTo>
                  <a:pt x="260800" y="11214"/>
                </a:lnTo>
                <a:lnTo>
                  <a:pt x="276040" y="11214"/>
                </a:lnTo>
                <a:lnTo>
                  <a:pt x="291280" y="6843"/>
                </a:lnTo>
                <a:lnTo>
                  <a:pt x="321760" y="6843"/>
                </a:lnTo>
                <a:lnTo>
                  <a:pt x="337000" y="15966"/>
                </a:lnTo>
                <a:lnTo>
                  <a:pt x="351478" y="12734"/>
                </a:lnTo>
                <a:lnTo>
                  <a:pt x="367861" y="0"/>
                </a:lnTo>
                <a:lnTo>
                  <a:pt x="368426" y="176248"/>
                </a:lnTo>
                <a:lnTo>
                  <a:pt x="0" y="176248"/>
                </a:lnTo>
                <a:close/>
              </a:path>
            </a:pathLst>
          </a:custGeom>
          <a:solidFill>
            <a:srgbClr val="00CEF6">
              <a:alpha val="73460"/>
            </a:srgbClr>
          </a:solidFill>
          <a:ln>
            <a:noFill/>
          </a:ln>
        </p:spPr>
      </p:sp>
      <p:sp>
        <p:nvSpPr>
          <p:cNvPr id="420" name="Google Shape;420;p11"/>
          <p:cNvSpPr/>
          <p:nvPr/>
        </p:nvSpPr>
        <p:spPr>
          <a:xfrm rot="8100000">
            <a:off x="1847981" y="4429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 name="Google Shape;421;p11"/>
          <p:cNvSpPr/>
          <p:nvPr/>
        </p:nvSpPr>
        <p:spPr>
          <a:xfrm rot="8100000">
            <a:off x="6038981" y="7268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 name="Google Shape;422;p11"/>
          <p:cNvSpPr/>
          <p:nvPr/>
        </p:nvSpPr>
        <p:spPr>
          <a:xfrm rot="8100000">
            <a:off x="7181981" y="7601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3" name="Google Shape;423;p11"/>
          <p:cNvGrpSpPr/>
          <p:nvPr/>
        </p:nvGrpSpPr>
        <p:grpSpPr>
          <a:xfrm>
            <a:off x="-9525" y="652475"/>
            <a:ext cx="9167825" cy="595300"/>
            <a:chOff x="-9525" y="4462475"/>
            <a:chExt cx="9167825" cy="595300"/>
          </a:xfrm>
        </p:grpSpPr>
        <p:sp>
          <p:nvSpPr>
            <p:cNvPr id="424" name="Google Shape;424;p11"/>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425" name="Google Shape;425;p11"/>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426" name="Google Shape;426;p11"/>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427" name="Google Shape;427;p11"/>
          <p:cNvGrpSpPr/>
          <p:nvPr/>
        </p:nvGrpSpPr>
        <p:grpSpPr>
          <a:xfrm>
            <a:off x="-42837" y="633488"/>
            <a:ext cx="9229575" cy="642787"/>
            <a:chOff x="-42837" y="4443488"/>
            <a:chExt cx="9229575" cy="642787"/>
          </a:xfrm>
        </p:grpSpPr>
        <p:sp>
          <p:nvSpPr>
            <p:cNvPr id="428" name="Google Shape;428;p11"/>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 name="Google Shape;429;p11"/>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 name="Google Shape;430;p11"/>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 name="Google Shape;431;p11"/>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 name="Google Shape;432;p11"/>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 name="Google Shape;433;p11"/>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 name="Google Shape;434;p11"/>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 name="Google Shape;435;p11"/>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 name="Google Shape;436;p11"/>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11"/>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 name="Google Shape;438;p11"/>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 name="Google Shape;439;p11"/>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 name="Google Shape;440;p11"/>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 name="Google Shape;441;p11"/>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11"/>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11"/>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11"/>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11"/>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11"/>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11"/>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11"/>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 name="Google Shape;449;p11"/>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 name="Google Shape;450;p11"/>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 name="Google Shape;451;p11"/>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 name="Google Shape;452;p11"/>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53" name="Google Shape;453;p11"/>
          <p:cNvSpPr/>
          <p:nvPr/>
        </p:nvSpPr>
        <p:spPr>
          <a:xfrm>
            <a:off x="2990700" y="7762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 name="Google Shape;454;p11"/>
          <p:cNvSpPr/>
          <p:nvPr/>
        </p:nvSpPr>
        <p:spPr>
          <a:xfrm>
            <a:off x="1085700" y="10619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 name="Google Shape;455;p11"/>
          <p:cNvSpPr/>
          <p:nvPr/>
        </p:nvSpPr>
        <p:spPr>
          <a:xfrm>
            <a:off x="4895700" y="7060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 name="Google Shape;456;p11"/>
          <p:cNvSpPr/>
          <p:nvPr/>
        </p:nvSpPr>
        <p:spPr>
          <a:xfrm rot="8100000">
            <a:off x="8699949" y="5191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 name="Google Shape;457;p11"/>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ompletely blank">
  <p:cSld name="BLANK_1">
    <p:spTree>
      <p:nvGrpSpPr>
        <p:cNvPr id="458" name="Shape 458"/>
        <p:cNvGrpSpPr/>
        <p:nvPr/>
      </p:nvGrpSpPr>
      <p:grpSpPr>
        <a:xfrm>
          <a:off x="0" y="0"/>
          <a:ext cx="0" cy="0"/>
          <a:chOff x="0" y="0"/>
          <a:chExt cx="0" cy="0"/>
        </a:xfrm>
      </p:grpSpPr>
      <p:sp>
        <p:nvSpPr>
          <p:cNvPr id="459" name="Google Shape;459;p12"/>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74" name="Shape 74"/>
        <p:cNvGrpSpPr/>
        <p:nvPr/>
      </p:nvGrpSpPr>
      <p:grpSpPr>
        <a:xfrm>
          <a:off x="0" y="0"/>
          <a:ext cx="0" cy="0"/>
          <a:chOff x="0" y="0"/>
          <a:chExt cx="0" cy="0"/>
        </a:xfrm>
      </p:grpSpPr>
      <p:sp>
        <p:nvSpPr>
          <p:cNvPr id="75" name="Google Shape;75;p3"/>
          <p:cNvSpPr/>
          <p:nvPr/>
        </p:nvSpPr>
        <p:spPr>
          <a:xfrm>
            <a:off x="-26775" y="2008375"/>
            <a:ext cx="9210650" cy="3172625"/>
          </a:xfrm>
          <a:custGeom>
            <a:avLst/>
            <a:gdLst/>
            <a:ahLst/>
            <a:cxnLst/>
            <a:rect l="l" t="t" r="r" b="b"/>
            <a:pathLst>
              <a:path w="368426" h="126905" extrusionOk="0">
                <a:moveTo>
                  <a:pt x="309" y="263"/>
                </a:moveTo>
                <a:lnTo>
                  <a:pt x="16502" y="11294"/>
                </a:lnTo>
                <a:lnTo>
                  <a:pt x="31551" y="5122"/>
                </a:lnTo>
                <a:lnTo>
                  <a:pt x="62412" y="4991"/>
                </a:lnTo>
                <a:lnTo>
                  <a:pt x="77652" y="0"/>
                </a:lnTo>
                <a:lnTo>
                  <a:pt x="92892" y="13527"/>
                </a:lnTo>
                <a:lnTo>
                  <a:pt x="107942" y="21276"/>
                </a:lnTo>
                <a:lnTo>
                  <a:pt x="122991" y="21145"/>
                </a:lnTo>
                <a:lnTo>
                  <a:pt x="138993" y="10375"/>
                </a:lnTo>
                <a:lnTo>
                  <a:pt x="154043" y="7880"/>
                </a:lnTo>
                <a:lnTo>
                  <a:pt x="168711" y="2349"/>
                </a:lnTo>
                <a:lnTo>
                  <a:pt x="184332" y="14841"/>
                </a:lnTo>
                <a:lnTo>
                  <a:pt x="199572" y="15274"/>
                </a:lnTo>
                <a:lnTo>
                  <a:pt x="214622" y="25085"/>
                </a:lnTo>
                <a:lnTo>
                  <a:pt x="230052" y="25085"/>
                </a:lnTo>
                <a:lnTo>
                  <a:pt x="246054" y="20094"/>
                </a:lnTo>
                <a:lnTo>
                  <a:pt x="261104" y="20094"/>
                </a:lnTo>
                <a:lnTo>
                  <a:pt x="275391" y="11426"/>
                </a:lnTo>
                <a:lnTo>
                  <a:pt x="291584" y="16810"/>
                </a:lnTo>
                <a:lnTo>
                  <a:pt x="305871" y="8143"/>
                </a:lnTo>
                <a:lnTo>
                  <a:pt x="336732" y="8012"/>
                </a:lnTo>
                <a:lnTo>
                  <a:pt x="351782" y="11294"/>
                </a:lnTo>
                <a:lnTo>
                  <a:pt x="367593" y="2758"/>
                </a:lnTo>
                <a:lnTo>
                  <a:pt x="368426" y="126905"/>
                </a:lnTo>
                <a:lnTo>
                  <a:pt x="0" y="126369"/>
                </a:lnTo>
                <a:close/>
              </a:path>
            </a:pathLst>
          </a:custGeom>
          <a:solidFill>
            <a:schemeClr val="accent5"/>
          </a:solidFill>
          <a:ln>
            <a:noFill/>
          </a:ln>
        </p:spPr>
      </p:sp>
      <p:sp>
        <p:nvSpPr>
          <p:cNvPr id="76" name="Google Shape;76;p3"/>
          <p:cNvSpPr/>
          <p:nvPr/>
        </p:nvSpPr>
        <p:spPr>
          <a:xfrm>
            <a:off x="-26775" y="2139700"/>
            <a:ext cx="9210650" cy="3041300"/>
          </a:xfrm>
          <a:custGeom>
            <a:avLst/>
            <a:gdLst/>
            <a:ahLst/>
            <a:cxnLst/>
            <a:rect l="l" t="t" r="r" b="b"/>
            <a:pathLst>
              <a:path w="368426" h="121652" extrusionOk="0">
                <a:moveTo>
                  <a:pt x="309" y="5516"/>
                </a:moveTo>
                <a:lnTo>
                  <a:pt x="16692" y="11214"/>
                </a:lnTo>
                <a:lnTo>
                  <a:pt x="47172" y="11214"/>
                </a:lnTo>
                <a:lnTo>
                  <a:pt x="62412" y="6843"/>
                </a:lnTo>
                <a:lnTo>
                  <a:pt x="77652" y="16156"/>
                </a:lnTo>
                <a:lnTo>
                  <a:pt x="92892" y="16156"/>
                </a:lnTo>
                <a:lnTo>
                  <a:pt x="107370" y="11214"/>
                </a:lnTo>
                <a:lnTo>
                  <a:pt x="122610" y="8173"/>
                </a:lnTo>
                <a:lnTo>
                  <a:pt x="138612" y="8173"/>
                </a:lnTo>
                <a:lnTo>
                  <a:pt x="153852" y="10834"/>
                </a:lnTo>
                <a:lnTo>
                  <a:pt x="168711" y="7603"/>
                </a:lnTo>
                <a:lnTo>
                  <a:pt x="183951" y="12734"/>
                </a:lnTo>
                <a:lnTo>
                  <a:pt x="199572" y="20527"/>
                </a:lnTo>
                <a:lnTo>
                  <a:pt x="214050" y="15205"/>
                </a:lnTo>
                <a:lnTo>
                  <a:pt x="229671" y="15205"/>
                </a:lnTo>
                <a:lnTo>
                  <a:pt x="245292" y="5892"/>
                </a:lnTo>
                <a:lnTo>
                  <a:pt x="260532" y="11214"/>
                </a:lnTo>
                <a:lnTo>
                  <a:pt x="275772" y="11214"/>
                </a:lnTo>
                <a:lnTo>
                  <a:pt x="291012" y="6843"/>
                </a:lnTo>
                <a:lnTo>
                  <a:pt x="321492" y="6843"/>
                </a:lnTo>
                <a:lnTo>
                  <a:pt x="336732" y="15966"/>
                </a:lnTo>
                <a:lnTo>
                  <a:pt x="351210" y="12734"/>
                </a:lnTo>
                <a:lnTo>
                  <a:pt x="367593" y="0"/>
                </a:lnTo>
                <a:lnTo>
                  <a:pt x="368426" y="121652"/>
                </a:lnTo>
                <a:lnTo>
                  <a:pt x="0" y="121652"/>
                </a:lnTo>
                <a:close/>
              </a:path>
            </a:pathLst>
          </a:custGeom>
          <a:solidFill>
            <a:srgbClr val="00CEF6">
              <a:alpha val="73460"/>
            </a:srgbClr>
          </a:solidFill>
          <a:ln>
            <a:noFill/>
          </a:ln>
        </p:spPr>
      </p:sp>
      <p:sp>
        <p:nvSpPr>
          <p:cNvPr id="77" name="Google Shape;77;p3"/>
          <p:cNvSpPr/>
          <p:nvPr/>
        </p:nvSpPr>
        <p:spPr>
          <a:xfrm rot="8100000">
            <a:off x="1847981" y="18145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 name="Google Shape;78;p3"/>
          <p:cNvSpPr/>
          <p:nvPr/>
        </p:nvSpPr>
        <p:spPr>
          <a:xfrm rot="8100000">
            <a:off x="6038981" y="20984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79;p3"/>
          <p:cNvSpPr/>
          <p:nvPr/>
        </p:nvSpPr>
        <p:spPr>
          <a:xfrm rot="8100000">
            <a:off x="7181981" y="21317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0" name="Google Shape;80;p3"/>
          <p:cNvGrpSpPr/>
          <p:nvPr/>
        </p:nvGrpSpPr>
        <p:grpSpPr>
          <a:xfrm>
            <a:off x="-9525" y="2024075"/>
            <a:ext cx="9167825" cy="595300"/>
            <a:chOff x="-9525" y="4462475"/>
            <a:chExt cx="9167825" cy="595300"/>
          </a:xfrm>
        </p:grpSpPr>
        <p:sp>
          <p:nvSpPr>
            <p:cNvPr id="81" name="Google Shape;81;p3"/>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82" name="Google Shape;82;p3"/>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83" name="Google Shape;83;p3"/>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84" name="Google Shape;84;p3"/>
          <p:cNvGrpSpPr/>
          <p:nvPr/>
        </p:nvGrpSpPr>
        <p:grpSpPr>
          <a:xfrm>
            <a:off x="-42837" y="2005088"/>
            <a:ext cx="9229575" cy="642787"/>
            <a:chOff x="-42837" y="4443488"/>
            <a:chExt cx="9229575" cy="642787"/>
          </a:xfrm>
        </p:grpSpPr>
        <p:sp>
          <p:nvSpPr>
            <p:cNvPr id="85" name="Google Shape;85;p3"/>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86;p3"/>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87;p3"/>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 name="Google Shape;88;p3"/>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89;p3"/>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90;p3"/>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3"/>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3"/>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3"/>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3"/>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3"/>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96;p3"/>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 name="Google Shape;97;p3"/>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98;p3"/>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99;p3"/>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 name="Google Shape;100;p3"/>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 name="Google Shape;101;p3"/>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3"/>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 name="Google Shape;103;p3"/>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104;p3"/>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105;p3"/>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106;p3"/>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 name="Google Shape;107;p3"/>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 name="Google Shape;108;p3"/>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109;p3"/>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 name="Google Shape;110;p3"/>
          <p:cNvSpPr/>
          <p:nvPr/>
        </p:nvSpPr>
        <p:spPr>
          <a:xfrm>
            <a:off x="2990700" y="21478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111;p3"/>
          <p:cNvSpPr/>
          <p:nvPr/>
        </p:nvSpPr>
        <p:spPr>
          <a:xfrm>
            <a:off x="1085700" y="24335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112;p3"/>
          <p:cNvSpPr/>
          <p:nvPr/>
        </p:nvSpPr>
        <p:spPr>
          <a:xfrm>
            <a:off x="4895700" y="20776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113;p3"/>
          <p:cNvSpPr/>
          <p:nvPr/>
        </p:nvSpPr>
        <p:spPr>
          <a:xfrm rot="8100000">
            <a:off x="8699949" y="18907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 name="Google Shape;114;p3"/>
          <p:cNvSpPr txBox="1"/>
          <p:nvPr>
            <p:ph type="ctrTitle"/>
          </p:nvPr>
        </p:nvSpPr>
        <p:spPr>
          <a:xfrm>
            <a:off x="2309350" y="3031150"/>
            <a:ext cx="5214600" cy="11598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600"/>
              <a:buNone/>
              <a:defRPr sz="3600">
                <a:solidFill>
                  <a:srgbClr val="FFFFFF"/>
                </a:solidFill>
              </a:defRPr>
            </a:lvl1pPr>
            <a:lvl2pPr lvl="1" algn="r" rtl="0">
              <a:spcBef>
                <a:spcPts val="0"/>
              </a:spcBef>
              <a:spcAft>
                <a:spcPts val="0"/>
              </a:spcAft>
              <a:buClr>
                <a:srgbClr val="FFFFFF"/>
              </a:buClr>
              <a:buSzPts val="3600"/>
              <a:buNone/>
              <a:defRPr sz="3600">
                <a:solidFill>
                  <a:srgbClr val="FFFFFF"/>
                </a:solidFill>
              </a:defRPr>
            </a:lvl2pPr>
            <a:lvl3pPr lvl="2" algn="r" rtl="0">
              <a:spcBef>
                <a:spcPts val="0"/>
              </a:spcBef>
              <a:spcAft>
                <a:spcPts val="0"/>
              </a:spcAft>
              <a:buClr>
                <a:srgbClr val="FFFFFF"/>
              </a:buClr>
              <a:buSzPts val="3600"/>
              <a:buNone/>
              <a:defRPr sz="3600">
                <a:solidFill>
                  <a:srgbClr val="FFFFFF"/>
                </a:solidFill>
              </a:defRPr>
            </a:lvl3pPr>
            <a:lvl4pPr lvl="3" algn="r" rtl="0">
              <a:spcBef>
                <a:spcPts val="0"/>
              </a:spcBef>
              <a:spcAft>
                <a:spcPts val="0"/>
              </a:spcAft>
              <a:buClr>
                <a:srgbClr val="FFFFFF"/>
              </a:buClr>
              <a:buSzPts val="3600"/>
              <a:buNone/>
              <a:defRPr sz="3600">
                <a:solidFill>
                  <a:srgbClr val="FFFFFF"/>
                </a:solidFill>
              </a:defRPr>
            </a:lvl4pPr>
            <a:lvl5pPr lvl="4" algn="r" rtl="0">
              <a:spcBef>
                <a:spcPts val="0"/>
              </a:spcBef>
              <a:spcAft>
                <a:spcPts val="0"/>
              </a:spcAft>
              <a:buClr>
                <a:srgbClr val="FFFFFF"/>
              </a:buClr>
              <a:buSzPts val="3600"/>
              <a:buNone/>
              <a:defRPr sz="3600">
                <a:solidFill>
                  <a:srgbClr val="FFFFFF"/>
                </a:solidFill>
              </a:defRPr>
            </a:lvl5pPr>
            <a:lvl6pPr lvl="5" algn="r" rtl="0">
              <a:spcBef>
                <a:spcPts val="0"/>
              </a:spcBef>
              <a:spcAft>
                <a:spcPts val="0"/>
              </a:spcAft>
              <a:buClr>
                <a:srgbClr val="FFFFFF"/>
              </a:buClr>
              <a:buSzPts val="3600"/>
              <a:buNone/>
              <a:defRPr sz="3600">
                <a:solidFill>
                  <a:srgbClr val="FFFFFF"/>
                </a:solidFill>
              </a:defRPr>
            </a:lvl6pPr>
            <a:lvl7pPr lvl="6" algn="r" rtl="0">
              <a:spcBef>
                <a:spcPts val="0"/>
              </a:spcBef>
              <a:spcAft>
                <a:spcPts val="0"/>
              </a:spcAft>
              <a:buClr>
                <a:srgbClr val="FFFFFF"/>
              </a:buClr>
              <a:buSzPts val="3600"/>
              <a:buNone/>
              <a:defRPr sz="3600">
                <a:solidFill>
                  <a:srgbClr val="FFFFFF"/>
                </a:solidFill>
              </a:defRPr>
            </a:lvl7pPr>
            <a:lvl8pPr lvl="7" algn="r" rtl="0">
              <a:spcBef>
                <a:spcPts val="0"/>
              </a:spcBef>
              <a:spcAft>
                <a:spcPts val="0"/>
              </a:spcAft>
              <a:buClr>
                <a:srgbClr val="FFFFFF"/>
              </a:buClr>
              <a:buSzPts val="3600"/>
              <a:buNone/>
              <a:defRPr sz="3600">
                <a:solidFill>
                  <a:srgbClr val="FFFFFF"/>
                </a:solidFill>
              </a:defRPr>
            </a:lvl8pPr>
            <a:lvl9pPr lvl="8" algn="r" rtl="0">
              <a:spcBef>
                <a:spcPts val="0"/>
              </a:spcBef>
              <a:spcAft>
                <a:spcPts val="0"/>
              </a:spcAft>
              <a:buClr>
                <a:srgbClr val="FFFFFF"/>
              </a:buClr>
              <a:buSzPts val="3600"/>
              <a:buNone/>
              <a:defRPr sz="3600">
                <a:solidFill>
                  <a:srgbClr val="FFFFFF"/>
                </a:solidFill>
              </a:defRPr>
            </a:lvl9pPr>
          </a:lstStyle>
          <a:p/>
        </p:txBody>
      </p:sp>
      <p:sp>
        <p:nvSpPr>
          <p:cNvPr id="115" name="Google Shape;115;p3"/>
          <p:cNvSpPr txBox="1"/>
          <p:nvPr>
            <p:ph type="subTitle" idx="1"/>
          </p:nvPr>
        </p:nvSpPr>
        <p:spPr>
          <a:xfrm>
            <a:off x="2309441" y="4059250"/>
            <a:ext cx="5214600" cy="7848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FFFFFF"/>
              </a:buClr>
              <a:buSzPts val="2000"/>
              <a:buNone/>
              <a:defRPr>
                <a:solidFill>
                  <a:srgbClr val="FFFFFF"/>
                </a:solidFill>
              </a:defRPr>
            </a:lvl1pPr>
            <a:lvl2pPr lvl="1" algn="r" rtl="0">
              <a:spcBef>
                <a:spcPts val="0"/>
              </a:spcBef>
              <a:spcAft>
                <a:spcPts val="0"/>
              </a:spcAft>
              <a:buClr>
                <a:srgbClr val="FFFFFF"/>
              </a:buClr>
              <a:buSzPts val="3000"/>
              <a:buNone/>
              <a:defRPr sz="3000">
                <a:solidFill>
                  <a:srgbClr val="FFFFFF"/>
                </a:solidFill>
              </a:defRPr>
            </a:lvl2pPr>
            <a:lvl3pPr lvl="2" algn="r" rtl="0">
              <a:spcBef>
                <a:spcPts val="0"/>
              </a:spcBef>
              <a:spcAft>
                <a:spcPts val="0"/>
              </a:spcAft>
              <a:buClr>
                <a:srgbClr val="FFFFFF"/>
              </a:buClr>
              <a:buSzPts val="3000"/>
              <a:buNone/>
              <a:defRPr sz="3000">
                <a:solidFill>
                  <a:srgbClr val="FFFFFF"/>
                </a:solidFill>
              </a:defRPr>
            </a:lvl3pPr>
            <a:lvl4pPr lvl="3" algn="r" rtl="0">
              <a:spcBef>
                <a:spcPts val="0"/>
              </a:spcBef>
              <a:spcAft>
                <a:spcPts val="0"/>
              </a:spcAft>
              <a:buClr>
                <a:srgbClr val="FFFFFF"/>
              </a:buClr>
              <a:buSzPts val="3000"/>
              <a:buNone/>
              <a:defRPr sz="3000">
                <a:solidFill>
                  <a:srgbClr val="FFFFFF"/>
                </a:solidFill>
              </a:defRPr>
            </a:lvl4pPr>
            <a:lvl5pPr lvl="4" algn="r" rtl="0">
              <a:spcBef>
                <a:spcPts val="0"/>
              </a:spcBef>
              <a:spcAft>
                <a:spcPts val="0"/>
              </a:spcAft>
              <a:buClr>
                <a:srgbClr val="FFFFFF"/>
              </a:buClr>
              <a:buSzPts val="3000"/>
              <a:buNone/>
              <a:defRPr sz="3000">
                <a:solidFill>
                  <a:srgbClr val="FFFFFF"/>
                </a:solidFill>
              </a:defRPr>
            </a:lvl5pPr>
            <a:lvl6pPr lvl="5" algn="r" rtl="0">
              <a:spcBef>
                <a:spcPts val="0"/>
              </a:spcBef>
              <a:spcAft>
                <a:spcPts val="0"/>
              </a:spcAft>
              <a:buClr>
                <a:srgbClr val="FFFFFF"/>
              </a:buClr>
              <a:buSzPts val="3000"/>
              <a:buNone/>
              <a:defRPr sz="3000">
                <a:solidFill>
                  <a:srgbClr val="FFFFFF"/>
                </a:solidFill>
              </a:defRPr>
            </a:lvl6pPr>
            <a:lvl7pPr lvl="6" algn="r" rtl="0">
              <a:spcBef>
                <a:spcPts val="0"/>
              </a:spcBef>
              <a:spcAft>
                <a:spcPts val="0"/>
              </a:spcAft>
              <a:buClr>
                <a:srgbClr val="FFFFFF"/>
              </a:buClr>
              <a:buSzPts val="3000"/>
              <a:buNone/>
              <a:defRPr sz="3000">
                <a:solidFill>
                  <a:srgbClr val="FFFFFF"/>
                </a:solidFill>
              </a:defRPr>
            </a:lvl7pPr>
            <a:lvl8pPr lvl="7" algn="r" rtl="0">
              <a:spcBef>
                <a:spcPts val="0"/>
              </a:spcBef>
              <a:spcAft>
                <a:spcPts val="0"/>
              </a:spcAft>
              <a:buClr>
                <a:srgbClr val="FFFFFF"/>
              </a:buClr>
              <a:buSzPts val="3000"/>
              <a:buNone/>
              <a:defRPr sz="3000">
                <a:solidFill>
                  <a:srgbClr val="FFFFFF"/>
                </a:solidFill>
              </a:defRPr>
            </a:lvl8pPr>
            <a:lvl9pPr lvl="8" algn="r" rtl="0">
              <a:spcBef>
                <a:spcPts val="0"/>
              </a:spcBef>
              <a:spcAft>
                <a:spcPts val="0"/>
              </a:spcAft>
              <a:buClr>
                <a:srgbClr val="FFFFFF"/>
              </a:buClr>
              <a:buSzPts val="3000"/>
              <a:buNone/>
              <a:defRPr sz="3000">
                <a:solidFill>
                  <a:srgbClr val="FFFFFF"/>
                </a:solidFill>
              </a:defRPr>
            </a:lvl9pPr>
          </a:lstStyle>
          <a:p/>
        </p:txBody>
      </p:sp>
      <p:sp>
        <p:nvSpPr>
          <p:cNvPr id="116" name="Google Shape;116;p3"/>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17" name="Shape 117"/>
        <p:cNvGrpSpPr/>
        <p:nvPr/>
      </p:nvGrpSpPr>
      <p:grpSpPr>
        <a:xfrm>
          <a:off x="0" y="0"/>
          <a:ext cx="0" cy="0"/>
          <a:chOff x="0" y="0"/>
          <a:chExt cx="0" cy="0"/>
        </a:xfrm>
      </p:grpSpPr>
      <p:sp>
        <p:nvSpPr>
          <p:cNvPr id="118" name="Google Shape;118;p4"/>
          <p:cNvSpPr txBox="1"/>
          <p:nvPr>
            <p:ph type="body" idx="1"/>
          </p:nvPr>
        </p:nvSpPr>
        <p:spPr>
          <a:xfrm>
            <a:off x="1519975" y="2161800"/>
            <a:ext cx="6104100" cy="819900"/>
          </a:xfrm>
          <a:prstGeom prst="rect">
            <a:avLst/>
          </a:prstGeom>
        </p:spPr>
        <p:txBody>
          <a:bodyPr spcFirstLastPara="1" wrap="square" lIns="91425" tIns="91425" rIns="91425" bIns="91425" anchor="ctr" anchorCtr="0">
            <a:noAutofit/>
          </a:bodyPr>
          <a:lstStyle>
            <a:lvl1pPr marL="457200" lvl="0" indent="-419100" algn="ctr" rtl="0">
              <a:spcBef>
                <a:spcPts val="600"/>
              </a:spcBef>
              <a:spcAft>
                <a:spcPts val="0"/>
              </a:spcAft>
              <a:buSzPts val="3000"/>
              <a:buChar char="◉"/>
              <a:defRPr sz="3000" i="1"/>
            </a:lvl1pPr>
            <a:lvl2pPr marL="914400" lvl="1" indent="-419100" algn="ctr" rtl="0">
              <a:spcBef>
                <a:spcPts val="0"/>
              </a:spcBef>
              <a:spcAft>
                <a:spcPts val="0"/>
              </a:spcAft>
              <a:buSzPts val="3000"/>
              <a:buChar char="◉"/>
              <a:defRPr sz="3000" i="1"/>
            </a:lvl2pPr>
            <a:lvl3pPr marL="1371600" lvl="2" indent="-419100" algn="ctr" rtl="0">
              <a:spcBef>
                <a:spcPts val="0"/>
              </a:spcBef>
              <a:spcAft>
                <a:spcPts val="0"/>
              </a:spcAft>
              <a:buSzPts val="3000"/>
              <a:buChar char="■"/>
              <a:defRPr sz="3000" i="1"/>
            </a:lvl3pPr>
            <a:lvl4pPr marL="1828800" lvl="3" indent="-419100" algn="ctr" rtl="0">
              <a:spcBef>
                <a:spcPts val="0"/>
              </a:spcBef>
              <a:spcAft>
                <a:spcPts val="0"/>
              </a:spcAft>
              <a:buSzPts val="3000"/>
              <a:buChar char="●"/>
              <a:defRPr sz="3000" i="1"/>
            </a:lvl4pPr>
            <a:lvl5pPr marL="2286000" lvl="4" indent="-419100" algn="ctr" rtl="0">
              <a:spcBef>
                <a:spcPts val="0"/>
              </a:spcBef>
              <a:spcAft>
                <a:spcPts val="0"/>
              </a:spcAft>
              <a:buSzPts val="3000"/>
              <a:buChar char="○"/>
              <a:defRPr sz="3000" i="1"/>
            </a:lvl5pPr>
            <a:lvl6pPr marL="2743200" lvl="5" indent="-419100" algn="ctr" rtl="0">
              <a:spcBef>
                <a:spcPts val="0"/>
              </a:spcBef>
              <a:spcAft>
                <a:spcPts val="0"/>
              </a:spcAft>
              <a:buSzPts val="3000"/>
              <a:buChar char="■"/>
              <a:defRPr sz="3000" i="1"/>
            </a:lvl6pPr>
            <a:lvl7pPr marL="3200400" lvl="6" indent="-419100" algn="ctr" rtl="0">
              <a:spcBef>
                <a:spcPts val="0"/>
              </a:spcBef>
              <a:spcAft>
                <a:spcPts val="0"/>
              </a:spcAft>
              <a:buSzPts val="3000"/>
              <a:buChar char="●"/>
              <a:defRPr sz="3000" i="1"/>
            </a:lvl7pPr>
            <a:lvl8pPr marL="3657600" lvl="7" indent="-419100" algn="ctr" rtl="0">
              <a:spcBef>
                <a:spcPts val="0"/>
              </a:spcBef>
              <a:spcAft>
                <a:spcPts val="0"/>
              </a:spcAft>
              <a:buSzPts val="3000"/>
              <a:buChar char="○"/>
              <a:defRPr sz="3000" i="1"/>
            </a:lvl8pPr>
            <a:lvl9pPr marL="4114800" lvl="8" indent="-419100" algn="ctr">
              <a:spcBef>
                <a:spcPts val="0"/>
              </a:spcBef>
              <a:spcAft>
                <a:spcPts val="0"/>
              </a:spcAft>
              <a:buSzPts val="3000"/>
              <a:buChar char="■"/>
              <a:defRPr sz="3000" i="1"/>
            </a:lvl9pPr>
          </a:lstStyle>
          <a:p/>
        </p:txBody>
      </p:sp>
      <p:sp>
        <p:nvSpPr>
          <p:cNvPr id="119" name="Google Shape;119;p4"/>
          <p:cNvSpPr txBox="1"/>
          <p:nvPr/>
        </p:nvSpPr>
        <p:spPr>
          <a:xfrm>
            <a:off x="3593400" y="552769"/>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600">
                <a:solidFill>
                  <a:schemeClr val="accent1"/>
                </a:solidFill>
              </a:rPr>
              <a:t>“</a:t>
            </a:r>
            <a:endParaRPr sz="9600">
              <a:solidFill>
                <a:schemeClr val="accent1"/>
              </a:solidFill>
            </a:endParaRPr>
          </a:p>
        </p:txBody>
      </p:sp>
      <p:sp>
        <p:nvSpPr>
          <p:cNvPr id="120" name="Google Shape;120;p4"/>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121" name="Google Shape;121;p4"/>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122" name="Google Shape;122;p4"/>
          <p:cNvSpPr/>
          <p:nvPr/>
        </p:nvSpPr>
        <p:spPr>
          <a:xfrm rot="8100000">
            <a:off x="1847981" y="42529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4"/>
          <p:cNvSpPr/>
          <p:nvPr/>
        </p:nvSpPr>
        <p:spPr>
          <a:xfrm rot="8100000">
            <a:off x="6038981" y="45368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4"/>
          <p:cNvSpPr/>
          <p:nvPr/>
        </p:nvSpPr>
        <p:spPr>
          <a:xfrm rot="8100000">
            <a:off x="7181981" y="45701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 name="Google Shape;125;p4"/>
          <p:cNvGrpSpPr/>
          <p:nvPr/>
        </p:nvGrpSpPr>
        <p:grpSpPr>
          <a:xfrm>
            <a:off x="-9525" y="4462475"/>
            <a:ext cx="9167825" cy="595300"/>
            <a:chOff x="-9525" y="4462475"/>
            <a:chExt cx="9167825" cy="595300"/>
          </a:xfrm>
        </p:grpSpPr>
        <p:sp>
          <p:nvSpPr>
            <p:cNvPr id="126" name="Google Shape;126;p4"/>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127" name="Google Shape;127;p4"/>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128" name="Google Shape;128;p4"/>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129" name="Google Shape;129;p4"/>
          <p:cNvGrpSpPr/>
          <p:nvPr/>
        </p:nvGrpSpPr>
        <p:grpSpPr>
          <a:xfrm>
            <a:off x="-42837" y="4443488"/>
            <a:ext cx="9229575" cy="642787"/>
            <a:chOff x="-42837" y="4443488"/>
            <a:chExt cx="9229575" cy="642787"/>
          </a:xfrm>
        </p:grpSpPr>
        <p:sp>
          <p:nvSpPr>
            <p:cNvPr id="130" name="Google Shape;130;p4"/>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31;p4"/>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 name="Google Shape;132;p4"/>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 name="Google Shape;133;p4"/>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34;p4"/>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4"/>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136;p4"/>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4"/>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4"/>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39;p4"/>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140;p4"/>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 name="Google Shape;141;p4"/>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4"/>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143;p4"/>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144;p4"/>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 name="Google Shape;145;p4"/>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4"/>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4"/>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4"/>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4"/>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4"/>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4"/>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4"/>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4"/>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4"/>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5" name="Google Shape;155;p4"/>
          <p:cNvSpPr/>
          <p:nvPr/>
        </p:nvSpPr>
        <p:spPr>
          <a:xfrm>
            <a:off x="2990700" y="45862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4"/>
          <p:cNvSpPr/>
          <p:nvPr/>
        </p:nvSpPr>
        <p:spPr>
          <a:xfrm>
            <a:off x="1085700" y="48719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4"/>
          <p:cNvSpPr/>
          <p:nvPr/>
        </p:nvSpPr>
        <p:spPr>
          <a:xfrm>
            <a:off x="4895700" y="45160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4"/>
          <p:cNvSpPr/>
          <p:nvPr/>
        </p:nvSpPr>
        <p:spPr>
          <a:xfrm rot="8100000">
            <a:off x="8699949" y="43291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 name="Google Shape;159;p4"/>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x" matchingName="Title + 1 column">
  <p:cSld name="TITLE_AND_BODY">
    <p:spTree>
      <p:nvGrpSpPr>
        <p:cNvPr id="160" name="Shape 160"/>
        <p:cNvGrpSpPr/>
        <p:nvPr/>
      </p:nvGrpSpPr>
      <p:grpSpPr>
        <a:xfrm>
          <a:off x="0" y="0"/>
          <a:ext cx="0" cy="0"/>
          <a:chOff x="0" y="0"/>
          <a:chExt cx="0" cy="0"/>
        </a:xfrm>
      </p:grpSpPr>
      <p:sp>
        <p:nvSpPr>
          <p:cNvPr id="161" name="Google Shape;161;p5"/>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162" name="Google Shape;162;p5"/>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163" name="Google Shape;163;p5"/>
          <p:cNvSpPr/>
          <p:nvPr/>
        </p:nvSpPr>
        <p:spPr>
          <a:xfrm rot="8100000">
            <a:off x="1847981" y="42529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64;p5"/>
          <p:cNvSpPr/>
          <p:nvPr/>
        </p:nvSpPr>
        <p:spPr>
          <a:xfrm rot="8100000">
            <a:off x="6038981" y="45368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 name="Google Shape;165;p5"/>
          <p:cNvSpPr/>
          <p:nvPr/>
        </p:nvSpPr>
        <p:spPr>
          <a:xfrm rot="8100000">
            <a:off x="7181981" y="45701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6" name="Google Shape;166;p5"/>
          <p:cNvGrpSpPr/>
          <p:nvPr/>
        </p:nvGrpSpPr>
        <p:grpSpPr>
          <a:xfrm>
            <a:off x="-9525" y="4462475"/>
            <a:ext cx="9167825" cy="595300"/>
            <a:chOff x="-9525" y="4462475"/>
            <a:chExt cx="9167825" cy="595300"/>
          </a:xfrm>
        </p:grpSpPr>
        <p:sp>
          <p:nvSpPr>
            <p:cNvPr id="167" name="Google Shape;167;p5"/>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168" name="Google Shape;168;p5"/>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169" name="Google Shape;169;p5"/>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170" name="Google Shape;170;p5"/>
          <p:cNvGrpSpPr/>
          <p:nvPr/>
        </p:nvGrpSpPr>
        <p:grpSpPr>
          <a:xfrm>
            <a:off x="-42837" y="4443488"/>
            <a:ext cx="9229575" cy="642788"/>
            <a:chOff x="-42837" y="4443488"/>
            <a:chExt cx="9229575" cy="642788"/>
          </a:xfrm>
        </p:grpSpPr>
        <p:sp>
          <p:nvSpPr>
            <p:cNvPr id="171" name="Google Shape;171;p5"/>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 name="Google Shape;172;p5"/>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 name="Google Shape;173;p5"/>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 name="Google Shape;174;p5"/>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 name="Google Shape;175;p5"/>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5"/>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 name="Google Shape;177;p5"/>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 name="Google Shape;178;p5"/>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 name="Google Shape;179;p5"/>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5"/>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5"/>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5"/>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5"/>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 name="Google Shape;184;p5"/>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 name="Google Shape;185;p5"/>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 name="Google Shape;186;p5"/>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 name="Google Shape;187;p5"/>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 name="Google Shape;188;p5"/>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 name="Google Shape;189;p5"/>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5"/>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 name="Google Shape;191;p5"/>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5"/>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193;p5"/>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194;p5"/>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5"/>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6" name="Google Shape;196;p5"/>
          <p:cNvSpPr/>
          <p:nvPr/>
        </p:nvSpPr>
        <p:spPr>
          <a:xfrm>
            <a:off x="2990700" y="45862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197;p5"/>
          <p:cNvSpPr/>
          <p:nvPr/>
        </p:nvSpPr>
        <p:spPr>
          <a:xfrm>
            <a:off x="1085700" y="48719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198;p5"/>
          <p:cNvSpPr/>
          <p:nvPr/>
        </p:nvSpPr>
        <p:spPr>
          <a:xfrm>
            <a:off x="4895700" y="45160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5"/>
          <p:cNvSpPr/>
          <p:nvPr/>
        </p:nvSpPr>
        <p:spPr>
          <a:xfrm rot="8100000">
            <a:off x="8699949" y="43291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5"/>
          <p:cNvSpPr txBox="1"/>
          <p:nvPr>
            <p:ph type="title"/>
          </p:nvPr>
        </p:nvSpPr>
        <p:spPr>
          <a:xfrm>
            <a:off x="1047750" y="634125"/>
            <a:ext cx="6996600" cy="7158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201" name="Google Shape;201;p5"/>
          <p:cNvSpPr txBox="1"/>
          <p:nvPr>
            <p:ph type="body" idx="1"/>
          </p:nvPr>
        </p:nvSpPr>
        <p:spPr>
          <a:xfrm>
            <a:off x="1075850" y="1540175"/>
            <a:ext cx="6996600" cy="19221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p:txBody>
      </p:sp>
      <p:sp>
        <p:nvSpPr>
          <p:cNvPr id="202" name="Google Shape;202;p5"/>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matchingName="Title + 2 columns">
  <p:cSld name="TITLE_AND_TWO_COLUMNS">
    <p:spTree>
      <p:nvGrpSpPr>
        <p:cNvPr id="203" name="Shape 203"/>
        <p:cNvGrpSpPr/>
        <p:nvPr/>
      </p:nvGrpSpPr>
      <p:grpSpPr>
        <a:xfrm>
          <a:off x="0" y="0"/>
          <a:ext cx="0" cy="0"/>
          <a:chOff x="0" y="0"/>
          <a:chExt cx="0" cy="0"/>
        </a:xfrm>
      </p:grpSpPr>
      <p:sp>
        <p:nvSpPr>
          <p:cNvPr id="204" name="Google Shape;204;p6"/>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205" name="Google Shape;205;p6"/>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206" name="Google Shape;206;p6"/>
          <p:cNvSpPr/>
          <p:nvPr/>
        </p:nvSpPr>
        <p:spPr>
          <a:xfrm rot="8100000">
            <a:off x="1847981" y="42529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 name="Google Shape;207;p6"/>
          <p:cNvSpPr/>
          <p:nvPr/>
        </p:nvSpPr>
        <p:spPr>
          <a:xfrm rot="8100000">
            <a:off x="6038981" y="45368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 name="Google Shape;208;p6"/>
          <p:cNvSpPr/>
          <p:nvPr/>
        </p:nvSpPr>
        <p:spPr>
          <a:xfrm rot="8100000">
            <a:off x="7181981" y="45701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9" name="Google Shape;209;p6"/>
          <p:cNvGrpSpPr/>
          <p:nvPr/>
        </p:nvGrpSpPr>
        <p:grpSpPr>
          <a:xfrm>
            <a:off x="-9525" y="4462475"/>
            <a:ext cx="9167825" cy="595300"/>
            <a:chOff x="-9525" y="4462475"/>
            <a:chExt cx="9167825" cy="595300"/>
          </a:xfrm>
        </p:grpSpPr>
        <p:sp>
          <p:nvSpPr>
            <p:cNvPr id="210" name="Google Shape;210;p6"/>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211" name="Google Shape;211;p6"/>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212" name="Google Shape;212;p6"/>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213" name="Google Shape;213;p6"/>
          <p:cNvGrpSpPr/>
          <p:nvPr/>
        </p:nvGrpSpPr>
        <p:grpSpPr>
          <a:xfrm>
            <a:off x="-42837" y="4443488"/>
            <a:ext cx="9229575" cy="642788"/>
            <a:chOff x="-42837" y="4443488"/>
            <a:chExt cx="9229575" cy="642788"/>
          </a:xfrm>
        </p:grpSpPr>
        <p:sp>
          <p:nvSpPr>
            <p:cNvPr id="214" name="Google Shape;214;p6"/>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 name="Google Shape;215;p6"/>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 name="Google Shape;216;p6"/>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 name="Google Shape;217;p6"/>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6"/>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6"/>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6"/>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 name="Google Shape;221;p6"/>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 name="Google Shape;222;p6"/>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 name="Google Shape;223;p6"/>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 name="Google Shape;224;p6"/>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 name="Google Shape;225;p6"/>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 name="Google Shape;226;p6"/>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 name="Google Shape;227;p6"/>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 name="Google Shape;228;p6"/>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 name="Google Shape;229;p6"/>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 name="Google Shape;230;p6"/>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 name="Google Shape;231;p6"/>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6"/>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 name="Google Shape;233;p6"/>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 name="Google Shape;234;p6"/>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 name="Google Shape;235;p6"/>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 name="Google Shape;236;p6"/>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 name="Google Shape;237;p6"/>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 name="Google Shape;238;p6"/>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9" name="Google Shape;239;p6"/>
          <p:cNvSpPr/>
          <p:nvPr/>
        </p:nvSpPr>
        <p:spPr>
          <a:xfrm>
            <a:off x="2990700" y="45862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 name="Google Shape;240;p6"/>
          <p:cNvSpPr/>
          <p:nvPr/>
        </p:nvSpPr>
        <p:spPr>
          <a:xfrm>
            <a:off x="1085700" y="48719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 name="Google Shape;241;p6"/>
          <p:cNvSpPr/>
          <p:nvPr/>
        </p:nvSpPr>
        <p:spPr>
          <a:xfrm>
            <a:off x="4895700" y="45160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 name="Google Shape;242;p6"/>
          <p:cNvSpPr/>
          <p:nvPr/>
        </p:nvSpPr>
        <p:spPr>
          <a:xfrm rot="8100000">
            <a:off x="8699949" y="43291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6"/>
          <p:cNvSpPr txBox="1"/>
          <p:nvPr>
            <p:ph type="title"/>
          </p:nvPr>
        </p:nvSpPr>
        <p:spPr>
          <a:xfrm>
            <a:off x="1047750" y="634125"/>
            <a:ext cx="6996600" cy="7158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244" name="Google Shape;244;p6"/>
          <p:cNvSpPr txBox="1"/>
          <p:nvPr>
            <p:ph type="body" idx="1"/>
          </p:nvPr>
        </p:nvSpPr>
        <p:spPr>
          <a:xfrm>
            <a:off x="1131500" y="1552950"/>
            <a:ext cx="3339900" cy="26658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p:txBody>
      </p:sp>
      <p:sp>
        <p:nvSpPr>
          <p:cNvPr id="245" name="Google Shape;245;p6"/>
          <p:cNvSpPr txBox="1"/>
          <p:nvPr>
            <p:ph type="body" idx="2"/>
          </p:nvPr>
        </p:nvSpPr>
        <p:spPr>
          <a:xfrm>
            <a:off x="4672563" y="1552950"/>
            <a:ext cx="3339900" cy="26658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p:txBody>
      </p:sp>
      <p:sp>
        <p:nvSpPr>
          <p:cNvPr id="246" name="Google Shape;246;p6"/>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247" name="Shape 247"/>
        <p:cNvGrpSpPr/>
        <p:nvPr/>
      </p:nvGrpSpPr>
      <p:grpSpPr>
        <a:xfrm>
          <a:off x="0" y="0"/>
          <a:ext cx="0" cy="0"/>
          <a:chOff x="0" y="0"/>
          <a:chExt cx="0" cy="0"/>
        </a:xfrm>
      </p:grpSpPr>
      <p:sp>
        <p:nvSpPr>
          <p:cNvPr id="248" name="Google Shape;248;p7"/>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249" name="Google Shape;249;p7"/>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250" name="Google Shape;250;p7"/>
          <p:cNvSpPr/>
          <p:nvPr/>
        </p:nvSpPr>
        <p:spPr>
          <a:xfrm rot="8100000">
            <a:off x="1847981" y="42529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 name="Google Shape;251;p7"/>
          <p:cNvSpPr/>
          <p:nvPr/>
        </p:nvSpPr>
        <p:spPr>
          <a:xfrm rot="8100000">
            <a:off x="6038981" y="45368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7"/>
          <p:cNvSpPr/>
          <p:nvPr/>
        </p:nvSpPr>
        <p:spPr>
          <a:xfrm rot="8100000">
            <a:off x="7181981" y="45701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53" name="Google Shape;253;p7"/>
          <p:cNvGrpSpPr/>
          <p:nvPr/>
        </p:nvGrpSpPr>
        <p:grpSpPr>
          <a:xfrm>
            <a:off x="-9525" y="4462475"/>
            <a:ext cx="9167825" cy="595300"/>
            <a:chOff x="-9525" y="4462475"/>
            <a:chExt cx="9167825" cy="595300"/>
          </a:xfrm>
        </p:grpSpPr>
        <p:sp>
          <p:nvSpPr>
            <p:cNvPr id="254" name="Google Shape;254;p7"/>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255" name="Google Shape;255;p7"/>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256" name="Google Shape;256;p7"/>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257" name="Google Shape;257;p7"/>
          <p:cNvGrpSpPr/>
          <p:nvPr/>
        </p:nvGrpSpPr>
        <p:grpSpPr>
          <a:xfrm>
            <a:off x="-42837" y="4443488"/>
            <a:ext cx="9229575" cy="642788"/>
            <a:chOff x="-42837" y="4443488"/>
            <a:chExt cx="9229575" cy="642788"/>
          </a:xfrm>
        </p:grpSpPr>
        <p:sp>
          <p:nvSpPr>
            <p:cNvPr id="258" name="Google Shape;258;p7"/>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 name="Google Shape;259;p7"/>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60;p7"/>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7"/>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62;p7"/>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 name="Google Shape;263;p7"/>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64;p7"/>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7"/>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7"/>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7"/>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 name="Google Shape;268;p7"/>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 name="Google Shape;269;p7"/>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 name="Google Shape;270;p7"/>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 name="Google Shape;271;p7"/>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7"/>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 name="Google Shape;273;p7"/>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 name="Google Shape;274;p7"/>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 name="Google Shape;275;p7"/>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 name="Google Shape;276;p7"/>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 name="Google Shape;277;p7"/>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 name="Google Shape;278;p7"/>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 name="Google Shape;279;p7"/>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 name="Google Shape;280;p7"/>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 name="Google Shape;281;p7"/>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 name="Google Shape;282;p7"/>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3" name="Google Shape;283;p7"/>
          <p:cNvSpPr/>
          <p:nvPr/>
        </p:nvSpPr>
        <p:spPr>
          <a:xfrm>
            <a:off x="2990700" y="45862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 name="Google Shape;284;p7"/>
          <p:cNvSpPr/>
          <p:nvPr/>
        </p:nvSpPr>
        <p:spPr>
          <a:xfrm>
            <a:off x="1085700" y="48719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 name="Google Shape;285;p7"/>
          <p:cNvSpPr/>
          <p:nvPr/>
        </p:nvSpPr>
        <p:spPr>
          <a:xfrm>
            <a:off x="4895700" y="45160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7"/>
          <p:cNvSpPr/>
          <p:nvPr/>
        </p:nvSpPr>
        <p:spPr>
          <a:xfrm rot="8100000">
            <a:off x="8699949" y="43291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 name="Google Shape;287;p7"/>
          <p:cNvSpPr txBox="1"/>
          <p:nvPr>
            <p:ph type="title"/>
          </p:nvPr>
        </p:nvSpPr>
        <p:spPr>
          <a:xfrm>
            <a:off x="1047750" y="634125"/>
            <a:ext cx="6996600" cy="7158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p:txBody>
      </p:sp>
      <p:sp>
        <p:nvSpPr>
          <p:cNvPr id="288" name="Google Shape;288;p7"/>
          <p:cNvSpPr txBox="1"/>
          <p:nvPr>
            <p:ph type="body" idx="1"/>
          </p:nvPr>
        </p:nvSpPr>
        <p:spPr>
          <a:xfrm>
            <a:off x="705900" y="1626600"/>
            <a:ext cx="2471700" cy="27027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p:txBody>
      </p:sp>
      <p:sp>
        <p:nvSpPr>
          <p:cNvPr id="289" name="Google Shape;289;p7"/>
          <p:cNvSpPr txBox="1"/>
          <p:nvPr>
            <p:ph type="body" idx="2"/>
          </p:nvPr>
        </p:nvSpPr>
        <p:spPr>
          <a:xfrm>
            <a:off x="3304125" y="1626600"/>
            <a:ext cx="2471700" cy="27027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p:txBody>
      </p:sp>
      <p:sp>
        <p:nvSpPr>
          <p:cNvPr id="290" name="Google Shape;290;p7"/>
          <p:cNvSpPr txBox="1"/>
          <p:nvPr>
            <p:ph type="body" idx="3"/>
          </p:nvPr>
        </p:nvSpPr>
        <p:spPr>
          <a:xfrm>
            <a:off x="5902350" y="1626600"/>
            <a:ext cx="2471700" cy="27027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p:txBody>
      </p:sp>
      <p:sp>
        <p:nvSpPr>
          <p:cNvPr id="291" name="Google Shape;291;p7"/>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92" name="Shape 292"/>
        <p:cNvGrpSpPr/>
        <p:nvPr/>
      </p:nvGrpSpPr>
      <p:grpSpPr>
        <a:xfrm>
          <a:off x="0" y="0"/>
          <a:ext cx="0" cy="0"/>
          <a:chOff x="0" y="0"/>
          <a:chExt cx="0" cy="0"/>
        </a:xfrm>
      </p:grpSpPr>
      <p:sp>
        <p:nvSpPr>
          <p:cNvPr id="293" name="Google Shape;293;p8"/>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294" name="Google Shape;294;p8"/>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295" name="Google Shape;295;p8"/>
          <p:cNvSpPr/>
          <p:nvPr/>
        </p:nvSpPr>
        <p:spPr>
          <a:xfrm rot="8100000">
            <a:off x="1847981" y="42529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 name="Google Shape;296;p8"/>
          <p:cNvSpPr/>
          <p:nvPr/>
        </p:nvSpPr>
        <p:spPr>
          <a:xfrm rot="8100000">
            <a:off x="6038981" y="45368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 name="Google Shape;297;p8"/>
          <p:cNvSpPr/>
          <p:nvPr/>
        </p:nvSpPr>
        <p:spPr>
          <a:xfrm rot="8100000">
            <a:off x="7181981" y="45701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98" name="Google Shape;298;p8"/>
          <p:cNvGrpSpPr/>
          <p:nvPr/>
        </p:nvGrpSpPr>
        <p:grpSpPr>
          <a:xfrm>
            <a:off x="-9525" y="4462475"/>
            <a:ext cx="9167825" cy="595300"/>
            <a:chOff x="-9525" y="4462475"/>
            <a:chExt cx="9167825" cy="595300"/>
          </a:xfrm>
        </p:grpSpPr>
        <p:sp>
          <p:nvSpPr>
            <p:cNvPr id="299" name="Google Shape;299;p8"/>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300" name="Google Shape;300;p8"/>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301" name="Google Shape;301;p8"/>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302" name="Google Shape;302;p8"/>
          <p:cNvGrpSpPr/>
          <p:nvPr/>
        </p:nvGrpSpPr>
        <p:grpSpPr>
          <a:xfrm>
            <a:off x="-42837" y="4443488"/>
            <a:ext cx="9229575" cy="642788"/>
            <a:chOff x="-42837" y="4443488"/>
            <a:chExt cx="9229575" cy="642788"/>
          </a:xfrm>
        </p:grpSpPr>
        <p:sp>
          <p:nvSpPr>
            <p:cNvPr id="303" name="Google Shape;303;p8"/>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 name="Google Shape;304;p8"/>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 name="Google Shape;305;p8"/>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 name="Google Shape;306;p8"/>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 name="Google Shape;307;p8"/>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 name="Google Shape;308;p8"/>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 name="Google Shape;309;p8"/>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 name="Google Shape;310;p8"/>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 name="Google Shape;311;p8"/>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 name="Google Shape;312;p8"/>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 name="Google Shape;313;p8"/>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 name="Google Shape;314;p8"/>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 name="Google Shape;315;p8"/>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 name="Google Shape;316;p8"/>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 name="Google Shape;317;p8"/>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 name="Google Shape;318;p8"/>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 name="Google Shape;319;p8"/>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 name="Google Shape;320;p8"/>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 name="Google Shape;321;p8"/>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 name="Google Shape;322;p8"/>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8"/>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 name="Google Shape;324;p8"/>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 name="Google Shape;325;p8"/>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 name="Google Shape;326;p8"/>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8"/>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8" name="Google Shape;328;p8"/>
          <p:cNvSpPr/>
          <p:nvPr/>
        </p:nvSpPr>
        <p:spPr>
          <a:xfrm>
            <a:off x="2990700" y="45862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8"/>
          <p:cNvSpPr/>
          <p:nvPr/>
        </p:nvSpPr>
        <p:spPr>
          <a:xfrm>
            <a:off x="1085700" y="48719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8"/>
          <p:cNvSpPr/>
          <p:nvPr/>
        </p:nvSpPr>
        <p:spPr>
          <a:xfrm>
            <a:off x="4895700" y="45160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 name="Google Shape;331;p8"/>
          <p:cNvSpPr/>
          <p:nvPr/>
        </p:nvSpPr>
        <p:spPr>
          <a:xfrm rot="8100000">
            <a:off x="8699949" y="43291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 name="Google Shape;332;p8"/>
          <p:cNvSpPr txBox="1"/>
          <p:nvPr>
            <p:ph type="title"/>
          </p:nvPr>
        </p:nvSpPr>
        <p:spPr>
          <a:xfrm>
            <a:off x="1047750" y="634125"/>
            <a:ext cx="6996600" cy="7158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333" name="Google Shape;333;p8"/>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334" name="Shape 334"/>
        <p:cNvGrpSpPr/>
        <p:nvPr/>
      </p:nvGrpSpPr>
      <p:grpSpPr>
        <a:xfrm>
          <a:off x="0" y="0"/>
          <a:ext cx="0" cy="0"/>
          <a:chOff x="0" y="0"/>
          <a:chExt cx="0" cy="0"/>
        </a:xfrm>
      </p:grpSpPr>
      <p:sp>
        <p:nvSpPr>
          <p:cNvPr id="335" name="Google Shape;335;p9"/>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336" name="Google Shape;336;p9"/>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337" name="Google Shape;337;p9"/>
          <p:cNvSpPr/>
          <p:nvPr/>
        </p:nvSpPr>
        <p:spPr>
          <a:xfrm rot="8100000">
            <a:off x="1847981" y="42529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 name="Google Shape;338;p9"/>
          <p:cNvSpPr/>
          <p:nvPr/>
        </p:nvSpPr>
        <p:spPr>
          <a:xfrm rot="8100000">
            <a:off x="6038981" y="45368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 name="Google Shape;339;p9"/>
          <p:cNvSpPr/>
          <p:nvPr/>
        </p:nvSpPr>
        <p:spPr>
          <a:xfrm rot="8100000">
            <a:off x="7181981" y="45701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0" name="Google Shape;340;p9"/>
          <p:cNvGrpSpPr/>
          <p:nvPr/>
        </p:nvGrpSpPr>
        <p:grpSpPr>
          <a:xfrm>
            <a:off x="-9525" y="4462475"/>
            <a:ext cx="9167825" cy="595300"/>
            <a:chOff x="-9525" y="4462475"/>
            <a:chExt cx="9167825" cy="595300"/>
          </a:xfrm>
        </p:grpSpPr>
        <p:sp>
          <p:nvSpPr>
            <p:cNvPr id="341" name="Google Shape;341;p9"/>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342" name="Google Shape;342;p9"/>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343" name="Google Shape;343;p9"/>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344" name="Google Shape;344;p9"/>
          <p:cNvGrpSpPr/>
          <p:nvPr/>
        </p:nvGrpSpPr>
        <p:grpSpPr>
          <a:xfrm>
            <a:off x="-42837" y="4443488"/>
            <a:ext cx="9229575" cy="642788"/>
            <a:chOff x="-42837" y="4443488"/>
            <a:chExt cx="9229575" cy="642788"/>
          </a:xfrm>
        </p:grpSpPr>
        <p:sp>
          <p:nvSpPr>
            <p:cNvPr id="345" name="Google Shape;345;p9"/>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9"/>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 name="Google Shape;347;p9"/>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 name="Google Shape;348;p9"/>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9"/>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9"/>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9"/>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 name="Google Shape;352;p9"/>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9"/>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9"/>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9"/>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9"/>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9"/>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9"/>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9"/>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 name="Google Shape;360;p9"/>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 name="Google Shape;361;p9"/>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 name="Google Shape;362;p9"/>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 name="Google Shape;363;p9"/>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 name="Google Shape;364;p9"/>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9"/>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9"/>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9"/>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9"/>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9"/>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0" name="Google Shape;370;p9"/>
          <p:cNvSpPr/>
          <p:nvPr/>
        </p:nvSpPr>
        <p:spPr>
          <a:xfrm>
            <a:off x="2990700" y="45862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9"/>
          <p:cNvSpPr/>
          <p:nvPr/>
        </p:nvSpPr>
        <p:spPr>
          <a:xfrm>
            <a:off x="1085700" y="48719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9"/>
          <p:cNvSpPr/>
          <p:nvPr/>
        </p:nvSpPr>
        <p:spPr>
          <a:xfrm>
            <a:off x="4895700" y="45160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9"/>
          <p:cNvSpPr/>
          <p:nvPr/>
        </p:nvSpPr>
        <p:spPr>
          <a:xfrm rot="8100000">
            <a:off x="8699949" y="43291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 name="Google Shape;374;p9"/>
          <p:cNvSpPr txBox="1"/>
          <p:nvPr>
            <p:ph type="body" idx="1"/>
          </p:nvPr>
        </p:nvSpPr>
        <p:spPr>
          <a:xfrm>
            <a:off x="457200" y="3852828"/>
            <a:ext cx="8229600" cy="519600"/>
          </a:xfrm>
          <a:prstGeom prst="rect">
            <a:avLst/>
          </a:prstGeom>
        </p:spPr>
        <p:txBody>
          <a:bodyPr spcFirstLastPara="1" wrap="square" lIns="91425" tIns="91425" rIns="91425" bIns="91425" anchor="t" anchorCtr="0">
            <a:noAutofit/>
          </a:bodyPr>
          <a:lstStyle>
            <a:lvl1pPr marL="457200" lvl="0" indent="-228600" algn="ctr">
              <a:spcBef>
                <a:spcPts val="360"/>
              </a:spcBef>
              <a:spcAft>
                <a:spcPts val="0"/>
              </a:spcAft>
              <a:buClr>
                <a:schemeClr val="accent1"/>
              </a:buClr>
              <a:buSzPts val="1400"/>
              <a:buNone/>
              <a:defRPr sz="1400">
                <a:solidFill>
                  <a:schemeClr val="accent1"/>
                </a:solidFill>
              </a:defRPr>
            </a:lvl1pPr>
          </a:lstStyle>
          <a:p/>
        </p:txBody>
      </p:sp>
      <p:sp>
        <p:nvSpPr>
          <p:cNvPr id="375" name="Google Shape;375;p9"/>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376" name="Shape 376"/>
        <p:cNvGrpSpPr/>
        <p:nvPr/>
      </p:nvGrpSpPr>
      <p:grpSpPr>
        <a:xfrm>
          <a:off x="0" y="0"/>
          <a:ext cx="0" cy="0"/>
          <a:chOff x="0" y="0"/>
          <a:chExt cx="0" cy="0"/>
        </a:xfrm>
      </p:grpSpPr>
      <p:sp>
        <p:nvSpPr>
          <p:cNvPr id="377" name="Google Shape;377;p10"/>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378" name="Google Shape;378;p10"/>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379" name="Google Shape;379;p10"/>
          <p:cNvSpPr/>
          <p:nvPr/>
        </p:nvSpPr>
        <p:spPr>
          <a:xfrm rot="8100000">
            <a:off x="1847981" y="42529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10"/>
          <p:cNvSpPr/>
          <p:nvPr/>
        </p:nvSpPr>
        <p:spPr>
          <a:xfrm rot="8100000">
            <a:off x="6038981" y="45368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10"/>
          <p:cNvSpPr/>
          <p:nvPr/>
        </p:nvSpPr>
        <p:spPr>
          <a:xfrm rot="8100000">
            <a:off x="7181981" y="45701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82" name="Google Shape;382;p10"/>
          <p:cNvGrpSpPr/>
          <p:nvPr/>
        </p:nvGrpSpPr>
        <p:grpSpPr>
          <a:xfrm>
            <a:off x="-9525" y="4462475"/>
            <a:ext cx="9167825" cy="595300"/>
            <a:chOff x="-9525" y="4462475"/>
            <a:chExt cx="9167825" cy="595300"/>
          </a:xfrm>
        </p:grpSpPr>
        <p:sp>
          <p:nvSpPr>
            <p:cNvPr id="383" name="Google Shape;383;p10"/>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384" name="Google Shape;384;p10"/>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385" name="Google Shape;385;p10"/>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386" name="Google Shape;386;p10"/>
          <p:cNvGrpSpPr/>
          <p:nvPr/>
        </p:nvGrpSpPr>
        <p:grpSpPr>
          <a:xfrm>
            <a:off x="-42837" y="4443488"/>
            <a:ext cx="9229575" cy="642788"/>
            <a:chOff x="-42837" y="4443488"/>
            <a:chExt cx="9229575" cy="642788"/>
          </a:xfrm>
        </p:grpSpPr>
        <p:sp>
          <p:nvSpPr>
            <p:cNvPr id="387" name="Google Shape;387;p10"/>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10"/>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 name="Google Shape;389;p10"/>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 name="Google Shape;390;p10"/>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 name="Google Shape;391;p10"/>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10"/>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10"/>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10"/>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10"/>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 name="Google Shape;396;p10"/>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 name="Google Shape;397;p10"/>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10"/>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 name="Google Shape;399;p10"/>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 name="Google Shape;400;p10"/>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10"/>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 name="Google Shape;402;p10"/>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 name="Google Shape;403;p10"/>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 name="Google Shape;404;p10"/>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 name="Google Shape;405;p10"/>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 name="Google Shape;406;p10"/>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10"/>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 name="Google Shape;408;p10"/>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 name="Google Shape;409;p10"/>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10"/>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 name="Google Shape;411;p10"/>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2" name="Google Shape;412;p10"/>
          <p:cNvSpPr/>
          <p:nvPr/>
        </p:nvSpPr>
        <p:spPr>
          <a:xfrm>
            <a:off x="2990700" y="45862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 name="Google Shape;413;p10"/>
          <p:cNvSpPr/>
          <p:nvPr/>
        </p:nvSpPr>
        <p:spPr>
          <a:xfrm>
            <a:off x="1085700" y="48719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 name="Google Shape;414;p10"/>
          <p:cNvSpPr/>
          <p:nvPr/>
        </p:nvSpPr>
        <p:spPr>
          <a:xfrm>
            <a:off x="4895700" y="45160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10"/>
          <p:cNvSpPr/>
          <p:nvPr/>
        </p:nvSpPr>
        <p:spPr>
          <a:xfrm rot="8100000">
            <a:off x="8699949" y="43291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10"/>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grpSp>
        <p:nvGrpSpPr>
          <p:cNvPr id="6" name="Google Shape;6;p1"/>
          <p:cNvGrpSpPr/>
          <p:nvPr/>
        </p:nvGrpSpPr>
        <p:grpSpPr>
          <a:xfrm>
            <a:off x="381000" y="7"/>
            <a:ext cx="8382000" cy="5162348"/>
            <a:chOff x="381000" y="-18750"/>
            <a:chExt cx="8382000" cy="5181000"/>
          </a:xfrm>
        </p:grpSpPr>
        <p:cxnSp>
          <p:nvCxnSpPr>
            <p:cNvPr id="7" name="Google Shape;7;p1"/>
            <p:cNvCxnSpPr/>
            <p:nvPr/>
          </p:nvCxnSpPr>
          <p:spPr>
            <a:xfrm>
              <a:off x="76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8" name="Google Shape;8;p1"/>
            <p:cNvCxnSpPr/>
            <p:nvPr/>
          </p:nvCxnSpPr>
          <p:spPr>
            <a:xfrm>
              <a:off x="1524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9" name="Google Shape;9;p1"/>
            <p:cNvCxnSpPr/>
            <p:nvPr/>
          </p:nvCxnSpPr>
          <p:spPr>
            <a:xfrm>
              <a:off x="2286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0" name="Google Shape;10;p1"/>
            <p:cNvCxnSpPr/>
            <p:nvPr/>
          </p:nvCxnSpPr>
          <p:spPr>
            <a:xfrm>
              <a:off x="3048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1" name="Google Shape;11;p1"/>
            <p:cNvCxnSpPr/>
            <p:nvPr/>
          </p:nvCxnSpPr>
          <p:spPr>
            <a:xfrm>
              <a:off x="3810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2" name="Google Shape;12;p1"/>
            <p:cNvCxnSpPr/>
            <p:nvPr/>
          </p:nvCxnSpPr>
          <p:spPr>
            <a:xfrm>
              <a:off x="457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3" name="Google Shape;13;p1"/>
            <p:cNvCxnSpPr/>
            <p:nvPr/>
          </p:nvCxnSpPr>
          <p:spPr>
            <a:xfrm>
              <a:off x="5334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4" name="Google Shape;14;p1"/>
            <p:cNvCxnSpPr/>
            <p:nvPr/>
          </p:nvCxnSpPr>
          <p:spPr>
            <a:xfrm>
              <a:off x="6096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5" name="Google Shape;15;p1"/>
            <p:cNvCxnSpPr/>
            <p:nvPr/>
          </p:nvCxnSpPr>
          <p:spPr>
            <a:xfrm>
              <a:off x="6858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6" name="Google Shape;16;p1"/>
            <p:cNvCxnSpPr/>
            <p:nvPr/>
          </p:nvCxnSpPr>
          <p:spPr>
            <a:xfrm>
              <a:off x="7620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7" name="Google Shape;17;p1"/>
            <p:cNvCxnSpPr/>
            <p:nvPr/>
          </p:nvCxnSpPr>
          <p:spPr>
            <a:xfrm>
              <a:off x="838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8" name="Google Shape;18;p1"/>
            <p:cNvCxnSpPr/>
            <p:nvPr/>
          </p:nvCxnSpPr>
          <p:spPr>
            <a:xfrm>
              <a:off x="38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19" name="Google Shape;19;p1"/>
            <p:cNvCxnSpPr/>
            <p:nvPr/>
          </p:nvCxnSpPr>
          <p:spPr>
            <a:xfrm>
              <a:off x="1143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0" name="Google Shape;20;p1"/>
            <p:cNvCxnSpPr/>
            <p:nvPr/>
          </p:nvCxnSpPr>
          <p:spPr>
            <a:xfrm>
              <a:off x="1905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1" name="Google Shape;21;p1"/>
            <p:cNvCxnSpPr/>
            <p:nvPr/>
          </p:nvCxnSpPr>
          <p:spPr>
            <a:xfrm>
              <a:off x="2667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2" name="Google Shape;22;p1"/>
            <p:cNvCxnSpPr/>
            <p:nvPr/>
          </p:nvCxnSpPr>
          <p:spPr>
            <a:xfrm>
              <a:off x="3429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3" name="Google Shape;23;p1"/>
            <p:cNvCxnSpPr/>
            <p:nvPr/>
          </p:nvCxnSpPr>
          <p:spPr>
            <a:xfrm>
              <a:off x="419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4" name="Google Shape;24;p1"/>
            <p:cNvCxnSpPr/>
            <p:nvPr/>
          </p:nvCxnSpPr>
          <p:spPr>
            <a:xfrm>
              <a:off x="4953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5" name="Google Shape;25;p1"/>
            <p:cNvCxnSpPr/>
            <p:nvPr/>
          </p:nvCxnSpPr>
          <p:spPr>
            <a:xfrm>
              <a:off x="5715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6" name="Google Shape;26;p1"/>
            <p:cNvCxnSpPr/>
            <p:nvPr/>
          </p:nvCxnSpPr>
          <p:spPr>
            <a:xfrm>
              <a:off x="6477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7" name="Google Shape;27;p1"/>
            <p:cNvCxnSpPr/>
            <p:nvPr/>
          </p:nvCxnSpPr>
          <p:spPr>
            <a:xfrm>
              <a:off x="7239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8" name="Google Shape;28;p1"/>
            <p:cNvCxnSpPr/>
            <p:nvPr/>
          </p:nvCxnSpPr>
          <p:spPr>
            <a:xfrm>
              <a:off x="800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9" name="Google Shape;29;p1"/>
            <p:cNvCxnSpPr/>
            <p:nvPr/>
          </p:nvCxnSpPr>
          <p:spPr>
            <a:xfrm>
              <a:off x="8763000" y="-18750"/>
              <a:ext cx="0" cy="5181000"/>
            </a:xfrm>
            <a:prstGeom prst="straightConnector1">
              <a:avLst/>
            </a:prstGeom>
            <a:noFill/>
            <a:ln w="9525" cap="flat" cmpd="sng">
              <a:solidFill>
                <a:srgbClr val="F3F3F3"/>
              </a:solidFill>
              <a:prstDash val="dash"/>
              <a:round/>
              <a:headEnd type="none" w="med" len="med"/>
              <a:tailEnd type="none" w="med" len="med"/>
            </a:ln>
          </p:spPr>
        </p:cxnSp>
      </p:grpSp>
      <p:sp>
        <p:nvSpPr>
          <p:cNvPr id="30" name="Google Shape;30;p1"/>
          <p:cNvSpPr txBox="1"/>
          <p:nvPr>
            <p:ph type="title"/>
          </p:nvPr>
        </p:nvSpPr>
        <p:spPr>
          <a:xfrm>
            <a:off x="1047750" y="634125"/>
            <a:ext cx="6996600" cy="715800"/>
          </a:xfrm>
          <a:prstGeom prst="rect">
            <a:avLst/>
          </a:prstGeom>
          <a:noFill/>
          <a:ln>
            <a:noFill/>
          </a:ln>
        </p:spPr>
        <p:txBody>
          <a:bodyPr spcFirstLastPara="1" wrap="square" lIns="91425" tIns="91425" rIns="91425" bIns="91425" anchor="b" anchorCtr="0">
            <a:noAutofit/>
          </a:bodyPr>
          <a:lstStyle>
            <a:lvl1pPr lvl="0"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1pPr>
            <a:lvl2pPr lvl="1"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2pPr>
            <a:lvl3pPr lvl="2"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3pPr>
            <a:lvl4pPr lvl="3"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4pPr>
            <a:lvl5pPr lvl="4"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5pPr>
            <a:lvl6pPr lvl="5"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6pPr>
            <a:lvl7pPr lvl="6"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7pPr>
            <a:lvl8pPr lvl="7"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8pPr>
            <a:lvl9pPr lvl="8"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9pPr>
          </a:lstStyle>
          <a:p/>
        </p:txBody>
      </p:sp>
      <p:sp>
        <p:nvSpPr>
          <p:cNvPr id="31" name="Google Shape;31;p1"/>
          <p:cNvSpPr txBox="1"/>
          <p:nvPr>
            <p:ph type="body" idx="1"/>
          </p:nvPr>
        </p:nvSpPr>
        <p:spPr>
          <a:xfrm>
            <a:off x="1075850" y="1540175"/>
            <a:ext cx="6996600" cy="1922100"/>
          </a:xfrm>
          <a:prstGeom prst="rect">
            <a:avLst/>
          </a:prstGeom>
          <a:noFill/>
          <a:ln>
            <a:noFill/>
          </a:ln>
        </p:spPr>
        <p:txBody>
          <a:bodyPr spcFirstLastPara="1" wrap="square" lIns="91425" tIns="91425" rIns="91425" bIns="91425" anchor="t" anchorCtr="0">
            <a:noAutofit/>
          </a:bodyPr>
          <a:lstStyle>
            <a:lvl1pPr marL="457200" lvl="0" indent="-355600">
              <a:spcBef>
                <a:spcPts val="600"/>
              </a:spcBef>
              <a:spcAft>
                <a:spcPts val="0"/>
              </a:spcAft>
              <a:buClr>
                <a:schemeClr val="dk1"/>
              </a:buClr>
              <a:buSzPts val="2000"/>
              <a:buFont typeface="Source Sans Pro" panose="020B0503030403020204"/>
              <a:buChar char="◉"/>
              <a:defRPr sz="2000">
                <a:solidFill>
                  <a:schemeClr val="dk1"/>
                </a:solidFill>
                <a:latin typeface="Source Sans Pro" panose="020B0503030403020204"/>
                <a:ea typeface="Source Sans Pro" panose="020B0503030403020204"/>
                <a:cs typeface="Source Sans Pro" panose="020B0503030403020204"/>
                <a:sym typeface="Source Sans Pro" panose="020B0503030403020204"/>
              </a:defRPr>
            </a:lvl1pPr>
            <a:lvl2pPr marL="914400" lvl="1" indent="-342900">
              <a:spcBef>
                <a:spcPts val="0"/>
              </a:spcBef>
              <a:spcAft>
                <a:spcPts val="0"/>
              </a:spcAft>
              <a:buClr>
                <a:schemeClr val="dk1"/>
              </a:buClr>
              <a:buSzPts val="1800"/>
              <a:buFont typeface="Source Sans Pro" panose="020B0503030403020204"/>
              <a:buChar char="◉"/>
              <a:defRPr sz="1800">
                <a:solidFill>
                  <a:schemeClr val="dk1"/>
                </a:solidFill>
                <a:latin typeface="Source Sans Pro" panose="020B0503030403020204"/>
                <a:ea typeface="Source Sans Pro" panose="020B0503030403020204"/>
                <a:cs typeface="Source Sans Pro" panose="020B0503030403020204"/>
                <a:sym typeface="Source Sans Pro" panose="020B0503030403020204"/>
              </a:defRPr>
            </a:lvl2pPr>
            <a:lvl3pPr marL="1371600" lvl="2" indent="-342900">
              <a:spcBef>
                <a:spcPts val="0"/>
              </a:spcBef>
              <a:spcAft>
                <a:spcPts val="0"/>
              </a:spcAft>
              <a:buClr>
                <a:schemeClr val="dk1"/>
              </a:buClr>
              <a:buSzPts val="1800"/>
              <a:buFont typeface="Source Sans Pro" panose="020B0503030403020204"/>
              <a:buChar char="■"/>
              <a:defRPr sz="1800">
                <a:solidFill>
                  <a:schemeClr val="dk1"/>
                </a:solidFill>
                <a:latin typeface="Source Sans Pro" panose="020B0503030403020204"/>
                <a:ea typeface="Source Sans Pro" panose="020B0503030403020204"/>
                <a:cs typeface="Source Sans Pro" panose="020B0503030403020204"/>
                <a:sym typeface="Source Sans Pro" panose="020B0503030403020204"/>
              </a:defRPr>
            </a:lvl3pPr>
            <a:lvl4pPr marL="1828800" lvl="3" indent="-342900">
              <a:spcBef>
                <a:spcPts val="0"/>
              </a:spcBef>
              <a:spcAft>
                <a:spcPts val="0"/>
              </a:spcAft>
              <a:buClr>
                <a:schemeClr val="dk1"/>
              </a:buClr>
              <a:buSzPts val="1800"/>
              <a:buFont typeface="Source Sans Pro" panose="020B0503030403020204"/>
              <a:buChar char="●"/>
              <a:defRPr sz="1800">
                <a:solidFill>
                  <a:schemeClr val="dk1"/>
                </a:solidFill>
                <a:latin typeface="Source Sans Pro" panose="020B0503030403020204"/>
                <a:ea typeface="Source Sans Pro" panose="020B0503030403020204"/>
                <a:cs typeface="Source Sans Pro" panose="020B0503030403020204"/>
                <a:sym typeface="Source Sans Pro" panose="020B0503030403020204"/>
              </a:defRPr>
            </a:lvl4pPr>
            <a:lvl5pPr marL="2286000" lvl="4" indent="-342900">
              <a:spcBef>
                <a:spcPts val="0"/>
              </a:spcBef>
              <a:spcAft>
                <a:spcPts val="0"/>
              </a:spcAft>
              <a:buClr>
                <a:schemeClr val="dk1"/>
              </a:buClr>
              <a:buSzPts val="1800"/>
              <a:buFont typeface="Source Sans Pro" panose="020B0503030403020204"/>
              <a:buChar char="○"/>
              <a:defRPr sz="1800">
                <a:solidFill>
                  <a:schemeClr val="dk1"/>
                </a:solidFill>
                <a:latin typeface="Source Sans Pro" panose="020B0503030403020204"/>
                <a:ea typeface="Source Sans Pro" panose="020B0503030403020204"/>
                <a:cs typeface="Source Sans Pro" panose="020B0503030403020204"/>
                <a:sym typeface="Source Sans Pro" panose="020B0503030403020204"/>
              </a:defRPr>
            </a:lvl5pPr>
            <a:lvl6pPr marL="2743200" lvl="5" indent="-342900">
              <a:spcBef>
                <a:spcPts val="0"/>
              </a:spcBef>
              <a:spcAft>
                <a:spcPts val="0"/>
              </a:spcAft>
              <a:buClr>
                <a:schemeClr val="dk1"/>
              </a:buClr>
              <a:buSzPts val="1800"/>
              <a:buFont typeface="Source Sans Pro" panose="020B0503030403020204"/>
              <a:buChar char="■"/>
              <a:defRPr sz="1800">
                <a:solidFill>
                  <a:schemeClr val="dk1"/>
                </a:solidFill>
                <a:latin typeface="Source Sans Pro" panose="020B0503030403020204"/>
                <a:ea typeface="Source Sans Pro" panose="020B0503030403020204"/>
                <a:cs typeface="Source Sans Pro" panose="020B0503030403020204"/>
                <a:sym typeface="Source Sans Pro" panose="020B0503030403020204"/>
              </a:defRPr>
            </a:lvl6pPr>
            <a:lvl7pPr marL="3200400" lvl="6" indent="-342900">
              <a:spcBef>
                <a:spcPts val="0"/>
              </a:spcBef>
              <a:spcAft>
                <a:spcPts val="0"/>
              </a:spcAft>
              <a:buClr>
                <a:schemeClr val="dk1"/>
              </a:buClr>
              <a:buSzPts val="1800"/>
              <a:buFont typeface="Source Sans Pro" panose="020B0503030403020204"/>
              <a:buChar char="●"/>
              <a:defRPr sz="1800">
                <a:solidFill>
                  <a:schemeClr val="dk1"/>
                </a:solidFill>
                <a:latin typeface="Source Sans Pro" panose="020B0503030403020204"/>
                <a:ea typeface="Source Sans Pro" panose="020B0503030403020204"/>
                <a:cs typeface="Source Sans Pro" panose="020B0503030403020204"/>
                <a:sym typeface="Source Sans Pro" panose="020B0503030403020204"/>
              </a:defRPr>
            </a:lvl7pPr>
            <a:lvl8pPr marL="3657600" lvl="7" indent="-342900">
              <a:spcBef>
                <a:spcPts val="0"/>
              </a:spcBef>
              <a:spcAft>
                <a:spcPts val="0"/>
              </a:spcAft>
              <a:buClr>
                <a:schemeClr val="dk1"/>
              </a:buClr>
              <a:buSzPts val="1800"/>
              <a:buFont typeface="Source Sans Pro" panose="020B0503030403020204"/>
              <a:buChar char="○"/>
              <a:defRPr sz="1800">
                <a:solidFill>
                  <a:schemeClr val="dk1"/>
                </a:solidFill>
                <a:latin typeface="Source Sans Pro" panose="020B0503030403020204"/>
                <a:ea typeface="Source Sans Pro" panose="020B0503030403020204"/>
                <a:cs typeface="Source Sans Pro" panose="020B0503030403020204"/>
                <a:sym typeface="Source Sans Pro" panose="020B0503030403020204"/>
              </a:defRPr>
            </a:lvl8pPr>
            <a:lvl9pPr marL="4114800" lvl="8" indent="-342900">
              <a:spcBef>
                <a:spcPts val="0"/>
              </a:spcBef>
              <a:spcAft>
                <a:spcPts val="0"/>
              </a:spcAft>
              <a:buClr>
                <a:schemeClr val="dk1"/>
              </a:buClr>
              <a:buSzPts val="1800"/>
              <a:buFont typeface="Source Sans Pro" panose="020B0503030403020204"/>
              <a:buChar char="■"/>
              <a:defRPr sz="1800">
                <a:solidFill>
                  <a:schemeClr val="dk1"/>
                </a:solidFill>
                <a:latin typeface="Source Sans Pro" panose="020B0503030403020204"/>
                <a:ea typeface="Source Sans Pro" panose="020B0503030403020204"/>
                <a:cs typeface="Source Sans Pro" panose="020B0503030403020204"/>
                <a:sym typeface="Source Sans Pro" panose="020B0503030403020204"/>
              </a:defRPr>
            </a:lvl9pPr>
          </a:lstStyle>
          <a:p/>
        </p:txBody>
      </p:sp>
      <p:sp>
        <p:nvSpPr>
          <p:cNvPr id="32" name="Google Shape;32;p1"/>
          <p:cNvSpPr txBox="1"/>
          <p:nvPr>
            <p:ph type="sldNum" idx="12"/>
          </p:nvPr>
        </p:nvSpPr>
        <p:spPr>
          <a:xfrm>
            <a:off x="8556775" y="4826200"/>
            <a:ext cx="548700" cy="317400"/>
          </a:xfrm>
          <a:prstGeom prst="rect">
            <a:avLst/>
          </a:prstGeom>
          <a:noFill/>
          <a:ln>
            <a:noFill/>
          </a:ln>
        </p:spPr>
        <p:txBody>
          <a:bodyPr spcFirstLastPara="1" wrap="square" lIns="91425" tIns="91425" rIns="91425" bIns="91425" anchor="t" anchorCtr="0">
            <a:noAutofit/>
          </a:bodyPr>
          <a:lstStyle>
            <a:lvl1pPr lvl="0" algn="r">
              <a:buNone/>
              <a:defRPr sz="1000">
                <a:solidFill>
                  <a:srgbClr val="FFFFFF"/>
                </a:solidFill>
                <a:latin typeface="Oswald"/>
                <a:ea typeface="Oswald"/>
                <a:cs typeface="Oswald"/>
                <a:sym typeface="Oswald"/>
              </a:defRPr>
            </a:lvl1pPr>
            <a:lvl2pPr lvl="1" algn="r">
              <a:buNone/>
              <a:defRPr sz="1000">
                <a:solidFill>
                  <a:srgbClr val="FFFFFF"/>
                </a:solidFill>
                <a:latin typeface="Oswald"/>
                <a:ea typeface="Oswald"/>
                <a:cs typeface="Oswald"/>
                <a:sym typeface="Oswald"/>
              </a:defRPr>
            </a:lvl2pPr>
            <a:lvl3pPr lvl="2" algn="r">
              <a:buNone/>
              <a:defRPr sz="1000">
                <a:solidFill>
                  <a:srgbClr val="FFFFFF"/>
                </a:solidFill>
                <a:latin typeface="Oswald"/>
                <a:ea typeface="Oswald"/>
                <a:cs typeface="Oswald"/>
                <a:sym typeface="Oswald"/>
              </a:defRPr>
            </a:lvl3pPr>
            <a:lvl4pPr lvl="3" algn="r">
              <a:buNone/>
              <a:defRPr sz="1000">
                <a:solidFill>
                  <a:srgbClr val="FFFFFF"/>
                </a:solidFill>
                <a:latin typeface="Oswald"/>
                <a:ea typeface="Oswald"/>
                <a:cs typeface="Oswald"/>
                <a:sym typeface="Oswald"/>
              </a:defRPr>
            </a:lvl4pPr>
            <a:lvl5pPr lvl="4" algn="r">
              <a:buNone/>
              <a:defRPr sz="1000">
                <a:solidFill>
                  <a:srgbClr val="FFFFFF"/>
                </a:solidFill>
                <a:latin typeface="Oswald"/>
                <a:ea typeface="Oswald"/>
                <a:cs typeface="Oswald"/>
                <a:sym typeface="Oswald"/>
              </a:defRPr>
            </a:lvl5pPr>
            <a:lvl6pPr lvl="5" algn="r">
              <a:buNone/>
              <a:defRPr sz="1000">
                <a:solidFill>
                  <a:srgbClr val="FFFFFF"/>
                </a:solidFill>
                <a:latin typeface="Oswald"/>
                <a:ea typeface="Oswald"/>
                <a:cs typeface="Oswald"/>
                <a:sym typeface="Oswald"/>
              </a:defRPr>
            </a:lvl6pPr>
            <a:lvl7pPr lvl="6" algn="r">
              <a:buNone/>
              <a:defRPr sz="1000">
                <a:solidFill>
                  <a:srgbClr val="FFFFFF"/>
                </a:solidFill>
                <a:latin typeface="Oswald"/>
                <a:ea typeface="Oswald"/>
                <a:cs typeface="Oswald"/>
                <a:sym typeface="Oswald"/>
              </a:defRPr>
            </a:lvl7pPr>
            <a:lvl8pPr lvl="7" algn="r">
              <a:buNone/>
              <a:defRPr sz="1000">
                <a:solidFill>
                  <a:srgbClr val="FFFFFF"/>
                </a:solidFill>
                <a:latin typeface="Oswald"/>
                <a:ea typeface="Oswald"/>
                <a:cs typeface="Oswald"/>
                <a:sym typeface="Oswald"/>
              </a:defRPr>
            </a:lvl8pPr>
            <a:lvl9pPr lvl="8" algn="r">
              <a:buNone/>
              <a:defRPr sz="1000">
                <a:solidFill>
                  <a:srgbClr val="FFFFFF"/>
                </a:solidFill>
                <a:latin typeface="Oswald"/>
                <a:ea typeface="Oswald"/>
                <a:cs typeface="Oswald"/>
                <a:sym typeface="Oswald"/>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6.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4.xml"/><Relationship Id="rId2" Type="http://schemas.openxmlformats.org/officeDocument/2006/relationships/image" Target="../media/image8.png"/><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4.xml"/><Relationship Id="rId1"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4.xml"/><Relationship Id="rId1"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4.xml"/><Relationship Id="rId1"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4.xml"/><Relationship Id="rId1"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4.xml"/><Relationship Id="rId1"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5.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477" name="Shape 477"/>
        <p:cNvGrpSpPr/>
        <p:nvPr/>
      </p:nvGrpSpPr>
      <p:grpSpPr>
        <a:xfrm>
          <a:off x="0" y="0"/>
          <a:ext cx="0" cy="0"/>
          <a:chOff x="0" y="0"/>
          <a:chExt cx="0" cy="0"/>
        </a:xfrm>
      </p:grpSpPr>
      <p:sp>
        <p:nvSpPr>
          <p:cNvPr id="478" name="Google Shape;478;p15"/>
          <p:cNvSpPr txBox="1"/>
          <p:nvPr>
            <p:ph type="ctrTitle" idx="4294967295"/>
          </p:nvPr>
        </p:nvSpPr>
        <p:spPr>
          <a:xfrm>
            <a:off x="154305" y="1278255"/>
            <a:ext cx="8704580" cy="116014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sz="10000">
                <a:solidFill>
                  <a:srgbClr val="2E69E9"/>
                </a:solidFill>
              </a:rPr>
              <a:t>KUBERNETES</a:t>
            </a:r>
            <a:endParaRPr lang="en-US" altLang="en-GB" sz="10000">
              <a:solidFill>
                <a:srgbClr val="2E69E9"/>
              </a:solidFill>
            </a:endParaRPr>
          </a:p>
        </p:txBody>
      </p:sp>
      <p:sp>
        <p:nvSpPr>
          <p:cNvPr id="480" name="Google Shape;480;p15"/>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sp>
        <p:nvSpPr>
          <p:cNvPr id="470" name="Google Shape;470;p14"/>
          <p:cNvSpPr txBox="1"/>
          <p:nvPr/>
        </p:nvSpPr>
        <p:spPr>
          <a:xfrm>
            <a:off x="2051685" y="2428240"/>
            <a:ext cx="4834255" cy="1776095"/>
          </a:xfrm>
          <a:prstGeom prst="rect">
            <a:avLst/>
          </a:prstGeom>
          <a:noFill/>
          <a:ln>
            <a:noFill/>
          </a:ln>
        </p:spPr>
        <p:txBody>
          <a:bodyPr spcFirstLastPara="1" wrap="square" lIns="91425" tIns="91425" rIns="91425" bIns="91425" anchor="t" anchorCtr="0">
            <a:noAutofit/>
          </a:bodyPr>
          <a:p>
            <a:pPr marL="228600" lvl="0" indent="-228600" algn="l" rtl="0">
              <a:spcBef>
                <a:spcPts val="600"/>
              </a:spcBef>
              <a:spcAft>
                <a:spcPts val="0"/>
              </a:spcAft>
              <a:buClr>
                <a:schemeClr val="dk1"/>
              </a:buClr>
              <a:buSzPts val="1100"/>
              <a:buFont typeface="Arial" panose="020B0604020202020204"/>
              <a:buAutoNum type="arabicPeriod"/>
            </a:pPr>
            <a:r>
              <a:rPr lang="vi-VN" sz="2000">
                <a:solidFill>
                  <a:srgbClr val="28324A"/>
                </a:solidFill>
                <a:latin typeface="Source Sans Pro" panose="020B0503030403020204"/>
                <a:ea typeface="Source Sans Pro" panose="020B0503030403020204"/>
                <a:cs typeface="Source Sans Pro" panose="020B0503030403020204"/>
                <a:sym typeface="Source Sans Pro" panose="020B0503030403020204"/>
              </a:rPr>
              <a:t> </a:t>
            </a:r>
            <a:r>
              <a:rPr lang="en-US" altLang="vi-VN" sz="2000">
                <a:solidFill>
                  <a:srgbClr val="28324A"/>
                </a:solidFill>
                <a:latin typeface="Source Sans Pro" panose="020B0503030403020204"/>
                <a:ea typeface="Source Sans Pro" panose="020B0503030403020204"/>
                <a:cs typeface="Source Sans Pro" panose="020B0503030403020204"/>
                <a:sym typeface="Source Sans Pro" panose="020B0503030403020204"/>
              </a:rPr>
              <a:t>Lê Nhật Anh </a:t>
            </a:r>
            <a:r>
              <a:rPr lang="vi-VN" sz="2000">
                <a:solidFill>
                  <a:srgbClr val="28324A"/>
                </a:solidFill>
                <a:latin typeface="Source Sans Pro" panose="020B0503030403020204"/>
                <a:ea typeface="Source Sans Pro" panose="020B0503030403020204"/>
                <a:cs typeface="Source Sans Pro" panose="020B0503030403020204"/>
                <a:sym typeface="Source Sans Pro" panose="020B0503030403020204"/>
              </a:rPr>
              <a:t>- </a:t>
            </a:r>
            <a:r>
              <a:rPr lang="en-US" altLang="vi-VN" sz="2000">
                <a:solidFill>
                  <a:srgbClr val="28324A"/>
                </a:solidFill>
                <a:latin typeface="Source Sans Pro" panose="020B0503030403020204"/>
                <a:ea typeface="Source Sans Pro" panose="020B0503030403020204"/>
                <a:cs typeface="Source Sans Pro" panose="020B0503030403020204"/>
                <a:sym typeface="Source Sans Pro" panose="020B0503030403020204"/>
              </a:rPr>
              <a:t>6051071104</a:t>
            </a:r>
            <a:endParaRPr lang="vi-VN" sz="2000">
              <a:solidFill>
                <a:srgbClr val="28324A"/>
              </a:solidFill>
              <a:latin typeface="Source Sans Pro" panose="020B0503030403020204"/>
              <a:ea typeface="Source Sans Pro" panose="020B0503030403020204"/>
              <a:cs typeface="Source Sans Pro" panose="020B0503030403020204"/>
              <a:sym typeface="Source Sans Pro" panose="020B0503030403020204"/>
            </a:endParaRPr>
          </a:p>
          <a:p>
            <a:pPr marL="228600" lvl="0" indent="-228600" algn="l" rtl="0">
              <a:spcBef>
                <a:spcPts val="600"/>
              </a:spcBef>
              <a:spcAft>
                <a:spcPts val="0"/>
              </a:spcAft>
              <a:buClr>
                <a:schemeClr val="dk1"/>
              </a:buClr>
              <a:buSzPts val="1100"/>
              <a:buFont typeface="Arial" panose="020B0604020202020204"/>
              <a:buAutoNum type="arabicPeriod"/>
            </a:pPr>
            <a:r>
              <a:rPr lang="vi-VN" sz="2000">
                <a:solidFill>
                  <a:srgbClr val="28324A"/>
                </a:solidFill>
                <a:latin typeface="Source Sans Pro" panose="020B0503030403020204"/>
                <a:ea typeface="Source Sans Pro" panose="020B0503030403020204"/>
                <a:cs typeface="Source Sans Pro" panose="020B0503030403020204"/>
                <a:sym typeface="Source Sans Pro" panose="020B0503030403020204"/>
              </a:rPr>
              <a:t> </a:t>
            </a:r>
            <a:r>
              <a:rPr lang="en-US" altLang="vi-VN" sz="2000">
                <a:solidFill>
                  <a:srgbClr val="28324A"/>
                </a:solidFill>
                <a:latin typeface="Source Sans Pro" panose="020B0503030403020204"/>
                <a:ea typeface="Source Sans Pro" panose="020B0503030403020204"/>
                <a:cs typeface="Source Sans Pro" panose="020B0503030403020204"/>
                <a:sym typeface="Source Sans Pro" panose="020B0503030403020204"/>
              </a:rPr>
              <a:t>Nguyễn Tiến Đạt</a:t>
            </a:r>
            <a:r>
              <a:rPr lang="vi-VN" sz="2000">
                <a:solidFill>
                  <a:srgbClr val="28324A"/>
                </a:solidFill>
                <a:latin typeface="Source Sans Pro" panose="020B0503030403020204"/>
                <a:ea typeface="Source Sans Pro" panose="020B0503030403020204"/>
                <a:cs typeface="Source Sans Pro" panose="020B0503030403020204"/>
                <a:sym typeface="Source Sans Pro" panose="020B0503030403020204"/>
              </a:rPr>
              <a:t> - </a:t>
            </a:r>
            <a:r>
              <a:rPr lang="en-US" altLang="vi-VN" sz="2000">
                <a:solidFill>
                  <a:srgbClr val="28324A"/>
                </a:solidFill>
                <a:latin typeface="Source Sans Pro" panose="020B0503030403020204"/>
                <a:ea typeface="Source Sans Pro" panose="020B0503030403020204"/>
                <a:cs typeface="Source Sans Pro" panose="020B0503030403020204"/>
                <a:sym typeface="Source Sans Pro" panose="020B0503030403020204"/>
              </a:rPr>
              <a:t>6051071026</a:t>
            </a:r>
            <a:endParaRPr lang="vi-VN" sz="2000">
              <a:solidFill>
                <a:srgbClr val="28324A"/>
              </a:solidFill>
              <a:latin typeface="Source Sans Pro" panose="020B0503030403020204"/>
              <a:ea typeface="Source Sans Pro" panose="020B0503030403020204"/>
              <a:cs typeface="Source Sans Pro" panose="020B0503030403020204"/>
              <a:sym typeface="Source Sans Pro" panose="020B0503030403020204"/>
            </a:endParaRPr>
          </a:p>
          <a:p>
            <a:pPr marL="228600" lvl="0" indent="-228600" algn="l" rtl="0">
              <a:spcBef>
                <a:spcPts val="600"/>
              </a:spcBef>
              <a:spcAft>
                <a:spcPts val="0"/>
              </a:spcAft>
              <a:buClr>
                <a:schemeClr val="dk1"/>
              </a:buClr>
              <a:buSzPts val="1100"/>
              <a:buFont typeface="Arial" panose="020B0604020202020204"/>
              <a:buAutoNum type="arabicPeriod"/>
            </a:pPr>
            <a:r>
              <a:rPr lang="vi-VN" sz="2000">
                <a:solidFill>
                  <a:srgbClr val="28324A"/>
                </a:solidFill>
                <a:latin typeface="Source Sans Pro" panose="020B0503030403020204"/>
                <a:ea typeface="Source Sans Pro" panose="020B0503030403020204"/>
                <a:cs typeface="Source Sans Pro" panose="020B0503030403020204"/>
                <a:sym typeface="Source Sans Pro" panose="020B0503030403020204"/>
              </a:rPr>
              <a:t> </a:t>
            </a:r>
            <a:r>
              <a:rPr lang="en-US" altLang="vi-VN" sz="2000">
                <a:solidFill>
                  <a:srgbClr val="28324A"/>
                </a:solidFill>
                <a:latin typeface="Source Sans Pro" panose="020B0503030403020204"/>
                <a:ea typeface="Source Sans Pro" panose="020B0503030403020204"/>
                <a:cs typeface="Source Sans Pro" panose="020B0503030403020204"/>
                <a:sym typeface="Source Sans Pro" panose="020B0503030403020204"/>
              </a:rPr>
              <a:t>Trân Tuấn Sơn</a:t>
            </a:r>
            <a:r>
              <a:rPr lang="vi-VN" sz="2000">
                <a:solidFill>
                  <a:srgbClr val="28324A"/>
                </a:solidFill>
                <a:latin typeface="Source Sans Pro" panose="020B0503030403020204"/>
                <a:ea typeface="Source Sans Pro" panose="020B0503030403020204"/>
                <a:cs typeface="Source Sans Pro" panose="020B0503030403020204"/>
                <a:sym typeface="Source Sans Pro" panose="020B0503030403020204"/>
              </a:rPr>
              <a:t> - </a:t>
            </a:r>
            <a:r>
              <a:rPr lang="en-US" altLang="vi-VN" sz="2000">
                <a:solidFill>
                  <a:srgbClr val="28324A"/>
                </a:solidFill>
                <a:latin typeface="Source Sans Pro" panose="020B0503030403020204"/>
                <a:ea typeface="Source Sans Pro" panose="020B0503030403020204"/>
                <a:cs typeface="Source Sans Pro" panose="020B0503030403020204"/>
                <a:sym typeface="Source Sans Pro" panose="020B0503030403020204"/>
              </a:rPr>
              <a:t>6051071101</a:t>
            </a:r>
            <a:endParaRPr lang="vi-VN" sz="2000">
              <a:solidFill>
                <a:srgbClr val="28324A"/>
              </a:solidFill>
              <a:latin typeface="Source Sans Pro" panose="020B0503030403020204"/>
              <a:ea typeface="Source Sans Pro" panose="020B0503030403020204"/>
              <a:cs typeface="Source Sans Pro" panose="020B0503030403020204"/>
              <a:sym typeface="Source Sans Pro" panose="020B0503030403020204"/>
            </a:endParaRPr>
          </a:p>
          <a:p>
            <a:pPr marL="228600" lvl="0" indent="-228600" algn="l" rtl="0">
              <a:spcBef>
                <a:spcPts val="600"/>
              </a:spcBef>
              <a:spcAft>
                <a:spcPts val="0"/>
              </a:spcAft>
              <a:buClr>
                <a:schemeClr val="dk1"/>
              </a:buClr>
              <a:buSzPts val="1100"/>
              <a:buFont typeface="Arial" panose="020B0604020202020204"/>
              <a:buAutoNum type="arabicPeriod"/>
            </a:pPr>
            <a:r>
              <a:rPr lang="en-US" altLang="vi-VN" sz="2000">
                <a:solidFill>
                  <a:srgbClr val="28324A"/>
                </a:solidFill>
                <a:latin typeface="Source Sans Pro" panose="020B0503030403020204"/>
                <a:ea typeface="Source Sans Pro" panose="020B0503030403020204"/>
                <a:cs typeface="Source Sans Pro" panose="020B0503030403020204"/>
                <a:sym typeface="Source Sans Pro" panose="020B0503030403020204"/>
              </a:rPr>
              <a:t>Đặng Võ Công Thành</a:t>
            </a:r>
            <a:r>
              <a:rPr lang="vi-VN" sz="2000">
                <a:solidFill>
                  <a:srgbClr val="28324A"/>
                </a:solidFill>
                <a:latin typeface="Source Sans Pro" panose="020B0503030403020204"/>
                <a:ea typeface="Source Sans Pro" panose="020B0503030403020204"/>
                <a:cs typeface="Source Sans Pro" panose="020B0503030403020204"/>
                <a:sym typeface="Source Sans Pro" panose="020B0503030403020204"/>
              </a:rPr>
              <a:t> - </a:t>
            </a:r>
            <a:r>
              <a:rPr lang="en-US" altLang="vi-VN" sz="2000">
                <a:solidFill>
                  <a:srgbClr val="28324A"/>
                </a:solidFill>
                <a:latin typeface="Source Sans Pro" panose="020B0503030403020204"/>
                <a:ea typeface="Source Sans Pro" panose="020B0503030403020204"/>
                <a:cs typeface="Source Sans Pro" panose="020B0503030403020204"/>
                <a:sym typeface="Source Sans Pro" panose="020B0503030403020204"/>
              </a:rPr>
              <a:t>6051071109</a:t>
            </a:r>
            <a:endParaRPr sz="2000">
              <a:solidFill>
                <a:srgbClr val="28324A"/>
              </a:solidFill>
              <a:latin typeface="Source Sans Pro" panose="020B0503030403020204"/>
              <a:ea typeface="Source Sans Pro" panose="020B0503030403020204"/>
              <a:cs typeface="Source Sans Pro" panose="020B0503030403020204"/>
              <a:sym typeface="Source Sans Pro" panose="020B0503030403020204"/>
            </a:endParaRPr>
          </a:p>
          <a:p>
            <a:pPr marL="228600" lvl="0" indent="-228600" algn="l" rtl="0">
              <a:spcBef>
                <a:spcPts val="600"/>
              </a:spcBef>
              <a:spcAft>
                <a:spcPts val="0"/>
              </a:spcAft>
              <a:buNone/>
            </a:pPr>
            <a:endParaRPr sz="2000">
              <a:solidFill>
                <a:srgbClr val="28324A"/>
              </a:solidFill>
              <a:latin typeface="Source Sans Pro" panose="020B0503030403020204"/>
              <a:ea typeface="Source Sans Pro" panose="020B0503030403020204"/>
              <a:cs typeface="Source Sans Pro" panose="020B0503030403020204"/>
              <a:sym typeface="Source Sans Pro" panose="020B0503030403020204"/>
            </a:endParaRPr>
          </a:p>
        </p:txBody>
      </p:sp>
    </p:spTree>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Slide Number Placeholder 4"/>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6" name="Picture 5" descr="Screen Shot 2021-10-11 at 21.55.09"/>
          <p:cNvPicPr>
            <a:picLocks noChangeAspect="1"/>
          </p:cNvPicPr>
          <p:nvPr/>
        </p:nvPicPr>
        <p:blipFill>
          <a:blip r:embed="rId1"/>
          <a:stretch>
            <a:fillRect/>
          </a:stretch>
        </p:blipFill>
        <p:spPr>
          <a:xfrm>
            <a:off x="965835" y="328930"/>
            <a:ext cx="7590790" cy="3874770"/>
          </a:xfrm>
          <a:prstGeom prst="rect">
            <a:avLst/>
          </a:prstGeom>
        </p:spPr>
      </p:pic>
    </p:spTree>
  </p:cSld>
  <p:clrMapOvr>
    <a:masterClrMapping/>
  </p:clrMapOvr>
  <p:transition>
    <p:fade thruBlk="1"/>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Slide Number Placeholder 4"/>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6" name="Picture 5" descr="Screen Shot 2021-10-11 at 22.02.06"/>
          <p:cNvPicPr>
            <a:picLocks noChangeAspect="1"/>
          </p:cNvPicPr>
          <p:nvPr/>
        </p:nvPicPr>
        <p:blipFill>
          <a:blip r:embed="rId1"/>
          <a:stretch>
            <a:fillRect/>
          </a:stretch>
        </p:blipFill>
        <p:spPr>
          <a:xfrm>
            <a:off x="1385570" y="414020"/>
            <a:ext cx="6372225" cy="3779520"/>
          </a:xfrm>
          <a:prstGeom prst="rect">
            <a:avLst/>
          </a:prstGeom>
        </p:spPr>
      </p:pic>
    </p:spTree>
  </p:cSld>
  <p:clrMapOvr>
    <a:masterClrMapping/>
  </p:clrMapOvr>
  <p:transition>
    <p:fade thruBlk="1"/>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740" name="Shape 740"/>
        <p:cNvGrpSpPr/>
        <p:nvPr/>
      </p:nvGrpSpPr>
      <p:grpSpPr>
        <a:xfrm>
          <a:off x="0" y="0"/>
          <a:ext cx="0" cy="0"/>
          <a:chOff x="0" y="0"/>
          <a:chExt cx="0" cy="0"/>
        </a:xfrm>
      </p:grpSpPr>
      <p:sp>
        <p:nvSpPr>
          <p:cNvPr id="741" name="Google Shape;741;p38"/>
          <p:cNvSpPr txBox="1"/>
          <p:nvPr>
            <p:ph type="ctrTitle"/>
          </p:nvPr>
        </p:nvSpPr>
        <p:spPr>
          <a:xfrm>
            <a:off x="2309350" y="3031150"/>
            <a:ext cx="5214600" cy="1159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vi-VN" altLang="en-GB"/>
              <a:t>THÀNH PHẦN CHÍNH CỦA KUBERNETES</a:t>
            </a:r>
            <a:endParaRPr lang="vi-VN" altLang="en-GB"/>
          </a:p>
        </p:txBody>
      </p:sp>
      <p:sp>
        <p:nvSpPr>
          <p:cNvPr id="742" name="Google Shape;742;p38"/>
          <p:cNvSpPr txBox="1"/>
          <p:nvPr>
            <p:ph type="subTitle" idx="1"/>
          </p:nvPr>
        </p:nvSpPr>
        <p:spPr>
          <a:xfrm>
            <a:off x="2309441" y="4059250"/>
            <a:ext cx="5214600" cy="7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vi-VN" altLang="en-GB"/>
              <a:t>M</a:t>
            </a:r>
            <a:r>
              <a:rPr lang="en-US" altLang="vi-VN"/>
              <a:t>AIN </a:t>
            </a:r>
            <a:r>
              <a:rPr lang="vi-VN" altLang="en-GB"/>
              <a:t>KUBERNETES </a:t>
            </a:r>
            <a:r>
              <a:rPr lang="en-US" altLang="vi-VN" b="1">
                <a:solidFill>
                  <a:srgbClr val="2E69E9"/>
                </a:solidFill>
              </a:rPr>
              <a:t>COMPONENTS</a:t>
            </a:r>
            <a:endParaRPr lang="en-US" altLang="vi-VN" b="1">
              <a:solidFill>
                <a:srgbClr val="2E69E9"/>
              </a:solidFill>
            </a:endParaRPr>
          </a:p>
        </p:txBody>
      </p:sp>
      <p:sp>
        <p:nvSpPr>
          <p:cNvPr id="743" name="Google Shape;743;p38"/>
          <p:cNvSpPr txBox="1"/>
          <p:nvPr/>
        </p:nvSpPr>
        <p:spPr>
          <a:xfrm>
            <a:off x="7416725" y="3661925"/>
            <a:ext cx="1760400" cy="120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vi-VN" altLang="en-GB" sz="12000" b="1">
                <a:solidFill>
                  <a:schemeClr val="accent2"/>
                </a:solidFill>
                <a:latin typeface="Oswald"/>
                <a:ea typeface="Oswald"/>
                <a:cs typeface="Oswald"/>
                <a:sym typeface="Oswald"/>
              </a:rPr>
              <a:t>3</a:t>
            </a:r>
            <a:endParaRPr lang="vi-VN" altLang="en-GB" sz="12000" b="1">
              <a:solidFill>
                <a:schemeClr val="accent2"/>
              </a:solidFill>
              <a:latin typeface="Oswald"/>
              <a:ea typeface="Oswald"/>
              <a:cs typeface="Oswald"/>
              <a:sym typeface="Oswald"/>
            </a:endParaRPr>
          </a:p>
        </p:txBody>
      </p:sp>
    </p:spTree>
  </p:cSld>
  <p:clrMapOvr>
    <a:masterClrMapping/>
  </p:clrMapOvr>
  <p:transition>
    <p:fade thruBlk="1"/>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530" name="Shape 530"/>
        <p:cNvGrpSpPr/>
        <p:nvPr/>
      </p:nvGrpSpPr>
      <p:grpSpPr>
        <a:xfrm>
          <a:off x="0" y="0"/>
          <a:ext cx="0" cy="0"/>
          <a:chOff x="0" y="0"/>
          <a:chExt cx="0" cy="0"/>
        </a:xfrm>
      </p:grpSpPr>
      <p:sp>
        <p:nvSpPr>
          <p:cNvPr id="531" name="Google Shape;531;p21"/>
          <p:cNvSpPr txBox="1"/>
          <p:nvPr>
            <p:ph type="title"/>
          </p:nvPr>
        </p:nvSpPr>
        <p:spPr>
          <a:xfrm>
            <a:off x="1073785" y="418860"/>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THÀNH PHẦN CHÍNH CỦA KUBERNETES</a:t>
            </a:r>
            <a:endParaRPr lang="en-US" altLang="en-GB"/>
          </a:p>
        </p:txBody>
      </p:sp>
      <p:sp>
        <p:nvSpPr>
          <p:cNvPr id="535" name="Google Shape;535;p21"/>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pic>
        <p:nvPicPr>
          <p:cNvPr id="4" name="Picture 3" descr="Screen Shot 2021-10-11 at 22.09.41"/>
          <p:cNvPicPr>
            <a:picLocks noChangeAspect="1"/>
          </p:cNvPicPr>
          <p:nvPr/>
        </p:nvPicPr>
        <p:blipFill>
          <a:blip r:embed="rId1"/>
          <a:stretch>
            <a:fillRect/>
          </a:stretch>
        </p:blipFill>
        <p:spPr>
          <a:xfrm>
            <a:off x="1155065" y="1247140"/>
            <a:ext cx="7012940" cy="2915920"/>
          </a:xfrm>
          <a:prstGeom prst="rect">
            <a:avLst/>
          </a:prstGeom>
        </p:spPr>
      </p:pic>
    </p:spTree>
  </p:cSld>
  <p:clrMapOvr>
    <a:masterClrMapping/>
  </p:clrMapOvr>
  <p:transition>
    <p:fade thruBlk="1"/>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539" name="Shape 539"/>
        <p:cNvGrpSpPr/>
        <p:nvPr/>
      </p:nvGrpSpPr>
      <p:grpSpPr>
        <a:xfrm>
          <a:off x="0" y="0"/>
          <a:ext cx="0" cy="0"/>
          <a:chOff x="0" y="0"/>
          <a:chExt cx="0" cy="0"/>
        </a:xfrm>
      </p:grpSpPr>
      <p:sp>
        <p:nvSpPr>
          <p:cNvPr id="540" name="Google Shape;540;p22"/>
          <p:cNvSpPr txBox="1"/>
          <p:nvPr>
            <p:ph type="title"/>
          </p:nvPr>
        </p:nvSpPr>
        <p:spPr>
          <a:xfrm>
            <a:off x="1073785" y="24550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NODE &amp; POD</a:t>
            </a:r>
            <a:endParaRPr lang="en-US" altLang="en-GB"/>
          </a:p>
        </p:txBody>
      </p:sp>
      <p:sp>
        <p:nvSpPr>
          <p:cNvPr id="544" name="Google Shape;544;p22"/>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pic>
        <p:nvPicPr>
          <p:cNvPr id="4" name="Picture 3"/>
          <p:cNvPicPr>
            <a:picLocks noChangeAspect="1"/>
          </p:cNvPicPr>
          <p:nvPr/>
        </p:nvPicPr>
        <p:blipFill>
          <a:blip r:embed="rId1"/>
          <a:stretch>
            <a:fillRect/>
          </a:stretch>
        </p:blipFill>
        <p:spPr>
          <a:xfrm>
            <a:off x="6327775" y="1320165"/>
            <a:ext cx="780415" cy="760095"/>
          </a:xfrm>
          <a:prstGeom prst="rect">
            <a:avLst/>
          </a:prstGeom>
        </p:spPr>
      </p:pic>
      <p:pic>
        <p:nvPicPr>
          <p:cNvPr id="5" name="Picture 4" descr="Screen Shot 2021-10-11 at 22.12.47"/>
          <p:cNvPicPr>
            <a:picLocks noChangeAspect="1"/>
          </p:cNvPicPr>
          <p:nvPr/>
        </p:nvPicPr>
        <p:blipFill>
          <a:blip r:embed="rId2"/>
          <a:stretch>
            <a:fillRect/>
          </a:stretch>
        </p:blipFill>
        <p:spPr>
          <a:xfrm>
            <a:off x="1185545" y="1341755"/>
            <a:ext cx="2081530" cy="2732405"/>
          </a:xfrm>
          <a:prstGeom prst="rect">
            <a:avLst/>
          </a:prstGeom>
        </p:spPr>
      </p:pic>
      <p:sp>
        <p:nvSpPr>
          <p:cNvPr id="500" name="Google Shape;500;p18"/>
          <p:cNvSpPr txBox="1"/>
          <p:nvPr/>
        </p:nvSpPr>
        <p:spPr>
          <a:xfrm>
            <a:off x="4779645" y="2363470"/>
            <a:ext cx="4090670" cy="1676400"/>
          </a:xfrm>
          <a:prstGeom prst="rect">
            <a:avLst/>
          </a:prstGeom>
          <a:noFill/>
          <a:ln>
            <a:solidFill>
              <a:srgbClr val="00CEF8"/>
            </a:solid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dk1"/>
              </a:buClr>
              <a:buSzPts val="2000"/>
              <a:buFont typeface="Source Sans Pro" panose="020B0503030403020204"/>
              <a:buChar char="◉"/>
              <a:defRPr sz="20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1pPr>
            <a:lvl2pPr marL="914400" marR="0" lvl="1"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2pPr>
            <a:lvl3pPr marL="1371600" marR="0" lvl="2"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3pPr>
            <a:lvl4pPr marL="1828800" marR="0" lvl="3"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4pPr>
            <a:lvl5pPr marL="2286000" marR="0" lvl="4"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5pPr>
            <a:lvl6pPr marL="2743200" marR="0" lvl="5"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6pPr>
            <a:lvl7pPr marL="3200400" marR="0" lvl="6"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7pPr>
            <a:lvl8pPr marL="3657600" marR="0" lvl="7"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8pPr>
            <a:lvl9pPr marL="4114800" marR="0" lvl="8"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9pPr>
          </a:lstStyle>
          <a:p>
            <a:pPr marL="457200" lvl="0" indent="-355600" algn="l" rtl="0">
              <a:lnSpc>
                <a:spcPct val="110000"/>
              </a:lnSpc>
              <a:spcBef>
                <a:spcPts val="0"/>
              </a:spcBef>
              <a:spcAft>
                <a:spcPts val="0"/>
              </a:spcAft>
              <a:buSzPts val="2000"/>
              <a:buChar char="◉"/>
            </a:pPr>
            <a:r>
              <a:rPr lang="en-US" sz="1400">
                <a:sym typeface="+mn-ea"/>
              </a:rPr>
              <a:t>Đơn vị nhỏ nhất của Kubernetes</a:t>
            </a:r>
            <a:endParaRPr lang="en-US" sz="1400"/>
          </a:p>
          <a:p>
            <a:pPr marL="457200" lvl="0" indent="-355600" algn="l" rtl="0">
              <a:lnSpc>
                <a:spcPct val="110000"/>
              </a:lnSpc>
              <a:spcBef>
                <a:spcPts val="0"/>
              </a:spcBef>
              <a:spcAft>
                <a:spcPts val="0"/>
              </a:spcAft>
              <a:buSzPts val="2000"/>
              <a:buChar char="◉"/>
            </a:pPr>
            <a:r>
              <a:rPr lang="en-US" sz="1400">
                <a:sym typeface="+mn-ea"/>
              </a:rPr>
              <a:t>Abstraction trên những container</a:t>
            </a:r>
            <a:endParaRPr lang="en-US" sz="1400"/>
          </a:p>
          <a:p>
            <a:pPr marL="457200" lvl="0" indent="-355600" algn="l" rtl="0">
              <a:lnSpc>
                <a:spcPct val="110000"/>
              </a:lnSpc>
              <a:spcBef>
                <a:spcPts val="0"/>
              </a:spcBef>
              <a:spcAft>
                <a:spcPts val="0"/>
              </a:spcAft>
              <a:buSzPts val="2000"/>
              <a:buChar char="◉"/>
            </a:pPr>
            <a:r>
              <a:rPr lang="en-US" sz="1400">
                <a:sym typeface="+mn-ea"/>
              </a:rPr>
              <a:t>Thường 1 app cho mỗi pod</a:t>
            </a:r>
            <a:endParaRPr lang="en-US" sz="1400"/>
          </a:p>
          <a:p>
            <a:pPr marL="457200" lvl="0" indent="-355600" algn="l" rtl="0">
              <a:lnSpc>
                <a:spcPct val="110000"/>
              </a:lnSpc>
              <a:spcBef>
                <a:spcPts val="0"/>
              </a:spcBef>
              <a:spcAft>
                <a:spcPts val="0"/>
              </a:spcAft>
              <a:buSzPts val="2000"/>
              <a:buChar char="◉"/>
            </a:pPr>
            <a:r>
              <a:rPr lang="en-US" sz="1400">
                <a:sym typeface="+mn-ea"/>
              </a:rPr>
              <a:t>Mỗi pod có 1 địa chỉ ip </a:t>
            </a:r>
            <a:endParaRPr lang="en-US" sz="1400"/>
          </a:p>
          <a:p>
            <a:pPr marL="457200" lvl="0" indent="-355600" algn="l" rtl="0">
              <a:lnSpc>
                <a:spcPct val="110000"/>
              </a:lnSpc>
              <a:spcBef>
                <a:spcPts val="0"/>
              </a:spcBef>
              <a:spcAft>
                <a:spcPts val="0"/>
              </a:spcAft>
              <a:buSzPts val="2000"/>
              <a:buChar char="◉"/>
            </a:pPr>
            <a:r>
              <a:rPr lang="en-US" sz="1400">
                <a:sym typeface="+mn-ea"/>
              </a:rPr>
              <a:t>Địa chỉ ip sẽ được cấp lại mỗi khi pod được tạo lại</a:t>
            </a:r>
            <a:endParaRPr lang="vi-VN" altLang="en-GB" sz="1400">
              <a:solidFill>
                <a:srgbClr val="00CEF8"/>
              </a:solidFill>
            </a:endParaRPr>
          </a:p>
        </p:txBody>
      </p:sp>
    </p:spTree>
  </p:cSld>
  <p:clrMapOvr>
    <a:masterClrMapping/>
  </p:clrMapOvr>
  <p:transition>
    <p:fade thruBlk="1"/>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539" name="Shape 539"/>
        <p:cNvGrpSpPr/>
        <p:nvPr/>
      </p:nvGrpSpPr>
      <p:grpSpPr>
        <a:xfrm>
          <a:off x="0" y="0"/>
          <a:ext cx="0" cy="0"/>
          <a:chOff x="0" y="0"/>
          <a:chExt cx="0" cy="0"/>
        </a:xfrm>
      </p:grpSpPr>
      <p:sp>
        <p:nvSpPr>
          <p:cNvPr id="540" name="Google Shape;540;p22"/>
          <p:cNvSpPr txBox="1"/>
          <p:nvPr>
            <p:ph type="title"/>
          </p:nvPr>
        </p:nvSpPr>
        <p:spPr>
          <a:xfrm>
            <a:off x="1073785" y="24550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SERVICE &amp; INGRESS</a:t>
            </a:r>
            <a:endParaRPr lang="en-US" altLang="en-GB"/>
          </a:p>
        </p:txBody>
      </p:sp>
      <p:sp>
        <p:nvSpPr>
          <p:cNvPr id="544" name="Google Shape;544;p22"/>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sp>
        <p:nvSpPr>
          <p:cNvPr id="500" name="Google Shape;500;p18"/>
          <p:cNvSpPr txBox="1"/>
          <p:nvPr/>
        </p:nvSpPr>
        <p:spPr>
          <a:xfrm>
            <a:off x="4643755" y="1635760"/>
            <a:ext cx="4090670" cy="948055"/>
          </a:xfrm>
          <a:prstGeom prst="rect">
            <a:avLst/>
          </a:prstGeom>
          <a:noFill/>
          <a:ln>
            <a:solidFill>
              <a:srgbClr val="00CEF8"/>
            </a:solid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dk1"/>
              </a:buClr>
              <a:buSzPts val="2000"/>
              <a:buFont typeface="Source Sans Pro" panose="020B0503030403020204"/>
              <a:buChar char="◉"/>
              <a:defRPr sz="20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1pPr>
            <a:lvl2pPr marL="914400" marR="0" lvl="1"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2pPr>
            <a:lvl3pPr marL="1371600" marR="0" lvl="2"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3pPr>
            <a:lvl4pPr marL="1828800" marR="0" lvl="3"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4pPr>
            <a:lvl5pPr marL="2286000" marR="0" lvl="4"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5pPr>
            <a:lvl6pPr marL="2743200" marR="0" lvl="5"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6pPr>
            <a:lvl7pPr marL="3200400" marR="0" lvl="6"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7pPr>
            <a:lvl8pPr marL="3657600" marR="0" lvl="7"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8pPr>
            <a:lvl9pPr marL="4114800" marR="0" lvl="8"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9pPr>
          </a:lstStyle>
          <a:p>
            <a:pPr marL="457200" lvl="0" indent="-355600" algn="l" rtl="0">
              <a:lnSpc>
                <a:spcPct val="110000"/>
              </a:lnSpc>
              <a:spcBef>
                <a:spcPts val="0"/>
              </a:spcBef>
              <a:spcAft>
                <a:spcPts val="0"/>
              </a:spcAft>
              <a:buSzPts val="2000"/>
              <a:buChar char="◉"/>
            </a:pPr>
            <a:r>
              <a:rPr lang="en-US" sz="1400">
                <a:sym typeface="+mn-ea"/>
              </a:rPr>
              <a:t>Địa chỉ IP dài hạn</a:t>
            </a:r>
            <a:endParaRPr lang="en-US" sz="1400">
              <a:sym typeface="+mn-ea"/>
            </a:endParaRPr>
          </a:p>
          <a:p>
            <a:pPr marL="457200" lvl="0" indent="-355600" algn="l" rtl="0">
              <a:lnSpc>
                <a:spcPct val="110000"/>
              </a:lnSpc>
              <a:spcBef>
                <a:spcPts val="0"/>
              </a:spcBef>
              <a:spcAft>
                <a:spcPts val="0"/>
              </a:spcAft>
              <a:buSzPts val="2000"/>
              <a:buChar char="◉"/>
            </a:pPr>
            <a:r>
              <a:rPr lang="en-US" sz="1400">
                <a:sym typeface="+mn-ea"/>
              </a:rPr>
              <a:t>Vòng đời của service và pod không kết nối với nhau</a:t>
            </a:r>
            <a:endParaRPr lang="vi-VN" altLang="en-GB" sz="1400">
              <a:solidFill>
                <a:srgbClr val="00CEF8"/>
              </a:solidFill>
            </a:endParaRPr>
          </a:p>
        </p:txBody>
      </p:sp>
      <p:pic>
        <p:nvPicPr>
          <p:cNvPr id="3" name="Picture 2" descr="Screen Shot 2021-10-11 at 22.22.36"/>
          <p:cNvPicPr>
            <a:picLocks noChangeAspect="1"/>
          </p:cNvPicPr>
          <p:nvPr/>
        </p:nvPicPr>
        <p:blipFill>
          <a:blip r:embed="rId1"/>
          <a:stretch>
            <a:fillRect/>
          </a:stretch>
        </p:blipFill>
        <p:spPr>
          <a:xfrm>
            <a:off x="922655" y="1179195"/>
            <a:ext cx="2501265" cy="2925445"/>
          </a:xfrm>
          <a:prstGeom prst="rect">
            <a:avLst/>
          </a:prstGeom>
        </p:spPr>
      </p:pic>
      <p:sp>
        <p:nvSpPr>
          <p:cNvPr id="2" name="Text Box 1"/>
          <p:cNvSpPr txBox="1"/>
          <p:nvPr/>
        </p:nvSpPr>
        <p:spPr>
          <a:xfrm>
            <a:off x="5937250" y="1179195"/>
            <a:ext cx="1316355" cy="306705"/>
          </a:xfrm>
          <a:prstGeom prst="rect">
            <a:avLst/>
          </a:prstGeom>
          <a:noFill/>
          <a:ln>
            <a:solidFill>
              <a:schemeClr val="accent1"/>
            </a:solidFill>
          </a:ln>
        </p:spPr>
        <p:txBody>
          <a:bodyPr wrap="square" rtlCol="0">
            <a:spAutoFit/>
          </a:bodyPr>
          <a:p>
            <a:pPr algn="ctr"/>
            <a:r>
              <a:rPr lang="en-US" altLang="en-GB" b="1">
                <a:solidFill>
                  <a:srgbClr val="2E69E9"/>
                </a:solidFill>
                <a:latin typeface="Arial Bold" panose="020B0604020202090204" charset="0"/>
                <a:cs typeface="Arial Bold" panose="020B0604020202090204" charset="0"/>
                <a:sym typeface="+mn-ea"/>
              </a:rPr>
              <a:t>SERVICE</a:t>
            </a:r>
            <a:endParaRPr lang="en-US" altLang="en-GB" b="1">
              <a:solidFill>
                <a:srgbClr val="2E69E9"/>
              </a:solidFill>
              <a:latin typeface="Arial Bold" panose="020B0604020202090204" charset="0"/>
              <a:cs typeface="Arial Bold" panose="020B0604020202090204" charset="0"/>
              <a:sym typeface="+mn-ea"/>
            </a:endParaRPr>
          </a:p>
        </p:txBody>
      </p:sp>
    </p:spTree>
  </p:cSld>
  <p:clrMapOvr>
    <a:masterClrMapping/>
  </p:clrMapOvr>
  <p:transition>
    <p:fade thruBlk="1"/>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539" name="Shape 539"/>
        <p:cNvGrpSpPr/>
        <p:nvPr/>
      </p:nvGrpSpPr>
      <p:grpSpPr>
        <a:xfrm>
          <a:off x="0" y="0"/>
          <a:ext cx="0" cy="0"/>
          <a:chOff x="0" y="0"/>
          <a:chExt cx="0" cy="0"/>
        </a:xfrm>
      </p:grpSpPr>
      <p:sp>
        <p:nvSpPr>
          <p:cNvPr id="540" name="Google Shape;540;p22"/>
          <p:cNvSpPr txBox="1"/>
          <p:nvPr>
            <p:ph type="title"/>
          </p:nvPr>
        </p:nvSpPr>
        <p:spPr>
          <a:xfrm>
            <a:off x="1073785" y="24550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SERVICE &amp; INGRESS</a:t>
            </a:r>
            <a:endParaRPr lang="en-US" altLang="en-GB"/>
          </a:p>
        </p:txBody>
      </p:sp>
      <p:sp>
        <p:nvSpPr>
          <p:cNvPr id="544" name="Google Shape;544;p22"/>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sp>
        <p:nvSpPr>
          <p:cNvPr id="500" name="Google Shape;500;p18"/>
          <p:cNvSpPr txBox="1"/>
          <p:nvPr/>
        </p:nvSpPr>
        <p:spPr>
          <a:xfrm>
            <a:off x="4638675" y="1634490"/>
            <a:ext cx="4090670" cy="2376805"/>
          </a:xfrm>
          <a:prstGeom prst="rect">
            <a:avLst/>
          </a:prstGeom>
          <a:noFill/>
          <a:ln>
            <a:solidFill>
              <a:srgbClr val="00CEF8"/>
            </a:solid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dk1"/>
              </a:buClr>
              <a:buSzPts val="2000"/>
              <a:buFont typeface="Source Sans Pro" panose="020B0503030403020204"/>
              <a:buChar char="◉"/>
              <a:defRPr sz="20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1pPr>
            <a:lvl2pPr marL="914400" marR="0" lvl="1"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2pPr>
            <a:lvl3pPr marL="1371600" marR="0" lvl="2"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3pPr>
            <a:lvl4pPr marL="1828800" marR="0" lvl="3"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4pPr>
            <a:lvl5pPr marL="2286000" marR="0" lvl="4"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5pPr>
            <a:lvl6pPr marL="2743200" marR="0" lvl="5"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6pPr>
            <a:lvl7pPr marL="3200400" marR="0" lvl="6"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7pPr>
            <a:lvl8pPr marL="3657600" marR="0" lvl="7"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8pPr>
            <a:lvl9pPr marL="4114800" marR="0" lvl="8"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9pPr>
          </a:lstStyle>
          <a:p>
            <a:pPr marL="457200" lvl="0" indent="-355600" algn="l" rtl="0">
              <a:lnSpc>
                <a:spcPct val="110000"/>
              </a:lnSpc>
              <a:spcBef>
                <a:spcPts val="0"/>
              </a:spcBef>
              <a:spcAft>
                <a:spcPts val="0"/>
              </a:spcAft>
              <a:buSzPts val="2000"/>
              <a:buChar char="◉"/>
            </a:pPr>
            <a:r>
              <a:rPr lang="en-US" sz="1400">
                <a:sym typeface="+mn-ea"/>
              </a:rPr>
              <a:t>Điều hướng các yêu cầu traffic giao thức HTTP và HTTPS từ bên ngoài vào các service bên trong Cluster.</a:t>
            </a:r>
            <a:endParaRPr lang="en-US" sz="1400">
              <a:sym typeface="+mn-ea"/>
            </a:endParaRPr>
          </a:p>
          <a:p>
            <a:pPr marL="457200" lvl="0" indent="-355600" algn="l" rtl="0">
              <a:lnSpc>
                <a:spcPct val="110000"/>
              </a:lnSpc>
              <a:spcBef>
                <a:spcPts val="0"/>
              </a:spcBef>
              <a:spcAft>
                <a:spcPts val="0"/>
              </a:spcAft>
              <a:buSzPts val="2000"/>
              <a:buChar char="◉"/>
            </a:pPr>
            <a:r>
              <a:rPr lang="en-US" sz="1400">
                <a:sym typeface="+mn-ea"/>
              </a:rPr>
              <a:t>Chỉ để phục vụ các cổng, yêu cầu HTTP, HTTPS còn các loại cổng khác, giao thức khác để truy cập được từ bên ngoài thì dùng Service với kiểu NodePort và LoadBalancer</a:t>
            </a:r>
            <a:endParaRPr lang="en-US" sz="1400">
              <a:sym typeface="+mn-ea"/>
            </a:endParaRPr>
          </a:p>
        </p:txBody>
      </p:sp>
      <p:sp>
        <p:nvSpPr>
          <p:cNvPr id="2" name="Text Box 1"/>
          <p:cNvSpPr txBox="1"/>
          <p:nvPr/>
        </p:nvSpPr>
        <p:spPr>
          <a:xfrm>
            <a:off x="5937250" y="1179195"/>
            <a:ext cx="1316355" cy="306705"/>
          </a:xfrm>
          <a:prstGeom prst="rect">
            <a:avLst/>
          </a:prstGeom>
          <a:noFill/>
          <a:ln>
            <a:solidFill>
              <a:schemeClr val="accent1"/>
            </a:solidFill>
          </a:ln>
        </p:spPr>
        <p:txBody>
          <a:bodyPr wrap="square" rtlCol="0">
            <a:spAutoFit/>
          </a:bodyPr>
          <a:p>
            <a:pPr algn="ctr"/>
            <a:r>
              <a:rPr lang="en-US" altLang="en-GB" b="1">
                <a:solidFill>
                  <a:srgbClr val="2E69E9"/>
                </a:solidFill>
                <a:latin typeface="Arial Bold" panose="020B0604020202090204" charset="0"/>
                <a:cs typeface="Arial Bold" panose="020B0604020202090204" charset="0"/>
                <a:sym typeface="+mn-ea"/>
              </a:rPr>
              <a:t>INGRESS</a:t>
            </a:r>
            <a:endParaRPr lang="en-US" altLang="en-GB" b="1">
              <a:solidFill>
                <a:srgbClr val="2E69E9"/>
              </a:solidFill>
              <a:latin typeface="Arial Bold" panose="020B0604020202090204" charset="0"/>
              <a:cs typeface="Arial Bold" panose="020B0604020202090204" charset="0"/>
              <a:sym typeface="+mn-ea"/>
            </a:endParaRPr>
          </a:p>
        </p:txBody>
      </p:sp>
      <p:pic>
        <p:nvPicPr>
          <p:cNvPr id="3" name="Picture 2" descr="Screen Shot 2021-10-11 at 22.25.53"/>
          <p:cNvPicPr>
            <a:picLocks noChangeAspect="1"/>
          </p:cNvPicPr>
          <p:nvPr/>
        </p:nvPicPr>
        <p:blipFill>
          <a:blip r:embed="rId1"/>
          <a:stretch>
            <a:fillRect/>
          </a:stretch>
        </p:blipFill>
        <p:spPr>
          <a:xfrm>
            <a:off x="1002665" y="1132205"/>
            <a:ext cx="2167255" cy="2879090"/>
          </a:xfrm>
          <a:prstGeom prst="rect">
            <a:avLst/>
          </a:prstGeom>
        </p:spPr>
      </p:pic>
    </p:spTree>
  </p:cSld>
  <p:clrMapOvr>
    <a:masterClrMapping/>
  </p:clrMapOvr>
  <p:transition>
    <p:fade thruBlk="1"/>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539" name="Shape 539"/>
        <p:cNvGrpSpPr/>
        <p:nvPr/>
      </p:nvGrpSpPr>
      <p:grpSpPr>
        <a:xfrm>
          <a:off x="0" y="0"/>
          <a:ext cx="0" cy="0"/>
          <a:chOff x="0" y="0"/>
          <a:chExt cx="0" cy="0"/>
        </a:xfrm>
      </p:grpSpPr>
      <p:sp>
        <p:nvSpPr>
          <p:cNvPr id="540" name="Google Shape;540;p22"/>
          <p:cNvSpPr txBox="1"/>
          <p:nvPr>
            <p:ph type="title"/>
          </p:nvPr>
        </p:nvSpPr>
        <p:spPr>
          <a:xfrm>
            <a:off x="1073785" y="235980"/>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CONFIGMAP &amp; SECRET</a:t>
            </a:r>
            <a:endParaRPr lang="en-US" altLang="en-GB"/>
          </a:p>
        </p:txBody>
      </p:sp>
      <p:sp>
        <p:nvSpPr>
          <p:cNvPr id="544" name="Google Shape;544;p22"/>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sp>
        <p:nvSpPr>
          <p:cNvPr id="500" name="Google Shape;500;p18"/>
          <p:cNvSpPr txBox="1"/>
          <p:nvPr/>
        </p:nvSpPr>
        <p:spPr>
          <a:xfrm>
            <a:off x="4647565" y="1634490"/>
            <a:ext cx="4090670" cy="497840"/>
          </a:xfrm>
          <a:prstGeom prst="rect">
            <a:avLst/>
          </a:prstGeom>
          <a:noFill/>
          <a:ln>
            <a:solidFill>
              <a:srgbClr val="00CEF8"/>
            </a:solid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dk1"/>
              </a:buClr>
              <a:buSzPts val="2000"/>
              <a:buFont typeface="Source Sans Pro" panose="020B0503030403020204"/>
              <a:buChar char="◉"/>
              <a:defRPr sz="20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1pPr>
            <a:lvl2pPr marL="914400" marR="0" lvl="1"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2pPr>
            <a:lvl3pPr marL="1371600" marR="0" lvl="2"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3pPr>
            <a:lvl4pPr marL="1828800" marR="0" lvl="3"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4pPr>
            <a:lvl5pPr marL="2286000" marR="0" lvl="4"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5pPr>
            <a:lvl6pPr marL="2743200" marR="0" lvl="5"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6pPr>
            <a:lvl7pPr marL="3200400" marR="0" lvl="6"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7pPr>
            <a:lvl8pPr marL="3657600" marR="0" lvl="7"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8pPr>
            <a:lvl9pPr marL="4114800" marR="0" lvl="8"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9pPr>
          </a:lstStyle>
          <a:p>
            <a:pPr marL="457200" lvl="0" indent="-355600" algn="l" rtl="0">
              <a:lnSpc>
                <a:spcPct val="110000"/>
              </a:lnSpc>
              <a:spcBef>
                <a:spcPts val="0"/>
              </a:spcBef>
              <a:spcAft>
                <a:spcPts val="0"/>
              </a:spcAft>
              <a:buSzPts val="2000"/>
              <a:buChar char="◉"/>
            </a:pPr>
            <a:r>
              <a:rPr lang="en-US" sz="1400">
                <a:sym typeface="+mn-ea"/>
              </a:rPr>
              <a:t>Lưu những cấu hình bên ngoài app</a:t>
            </a:r>
            <a:endParaRPr lang="en-US" sz="1400">
              <a:sym typeface="+mn-ea"/>
            </a:endParaRPr>
          </a:p>
        </p:txBody>
      </p:sp>
      <p:sp>
        <p:nvSpPr>
          <p:cNvPr id="2" name="Text Box 1"/>
          <p:cNvSpPr txBox="1"/>
          <p:nvPr/>
        </p:nvSpPr>
        <p:spPr>
          <a:xfrm>
            <a:off x="5937250" y="1179195"/>
            <a:ext cx="1316355" cy="306705"/>
          </a:xfrm>
          <a:prstGeom prst="rect">
            <a:avLst/>
          </a:prstGeom>
          <a:noFill/>
          <a:ln>
            <a:solidFill>
              <a:schemeClr val="accent1"/>
            </a:solidFill>
          </a:ln>
        </p:spPr>
        <p:txBody>
          <a:bodyPr wrap="square" rtlCol="0">
            <a:spAutoFit/>
          </a:bodyPr>
          <a:p>
            <a:pPr algn="ctr"/>
            <a:r>
              <a:rPr lang="en-US" altLang="en-GB" b="1">
                <a:solidFill>
                  <a:srgbClr val="2E69E9"/>
                </a:solidFill>
                <a:latin typeface="Arial Bold" panose="020B0604020202090204" charset="0"/>
                <a:cs typeface="Arial Bold" panose="020B0604020202090204" charset="0"/>
                <a:sym typeface="+mn-ea"/>
              </a:rPr>
              <a:t>CONFIGMAP</a:t>
            </a:r>
            <a:endParaRPr lang="en-US" altLang="en-GB" b="1">
              <a:solidFill>
                <a:srgbClr val="2E69E9"/>
              </a:solidFill>
              <a:latin typeface="Arial Bold" panose="020B0604020202090204" charset="0"/>
              <a:cs typeface="Arial Bold" panose="020B0604020202090204" charset="0"/>
              <a:sym typeface="+mn-ea"/>
            </a:endParaRPr>
          </a:p>
        </p:txBody>
      </p:sp>
      <p:sp>
        <p:nvSpPr>
          <p:cNvPr id="5" name="Google Shape;500;p18"/>
          <p:cNvSpPr txBox="1"/>
          <p:nvPr/>
        </p:nvSpPr>
        <p:spPr>
          <a:xfrm>
            <a:off x="4631055" y="3053080"/>
            <a:ext cx="4090670" cy="716915"/>
          </a:xfrm>
          <a:prstGeom prst="rect">
            <a:avLst/>
          </a:prstGeom>
          <a:noFill/>
          <a:ln>
            <a:solidFill>
              <a:srgbClr val="00CEF8"/>
            </a:solid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dk1"/>
              </a:buClr>
              <a:buSzPts val="2000"/>
              <a:buFont typeface="Source Sans Pro" panose="020B0503030403020204"/>
              <a:buChar char="◉"/>
              <a:defRPr sz="20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1pPr>
            <a:lvl2pPr marL="914400" marR="0" lvl="1"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2pPr>
            <a:lvl3pPr marL="1371600" marR="0" lvl="2"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3pPr>
            <a:lvl4pPr marL="1828800" marR="0" lvl="3"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4pPr>
            <a:lvl5pPr marL="2286000" marR="0" lvl="4"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5pPr>
            <a:lvl6pPr marL="2743200" marR="0" lvl="5"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6pPr>
            <a:lvl7pPr marL="3200400" marR="0" lvl="6"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7pPr>
            <a:lvl8pPr marL="3657600" marR="0" lvl="7"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8pPr>
            <a:lvl9pPr marL="4114800" marR="0" lvl="8"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9pPr>
          </a:lstStyle>
          <a:p>
            <a:pPr marL="457200" lvl="0" indent="-355600" algn="l" rtl="0">
              <a:lnSpc>
                <a:spcPct val="110000"/>
              </a:lnSpc>
              <a:spcBef>
                <a:spcPts val="0"/>
              </a:spcBef>
              <a:spcAft>
                <a:spcPts val="0"/>
              </a:spcAft>
              <a:buSzPts val="2000"/>
              <a:buChar char="◉"/>
            </a:pPr>
            <a:r>
              <a:rPr lang="en-US" sz="1400">
                <a:sym typeface="+mn-ea"/>
              </a:rPr>
              <a:t>Được sử dụng để lưu trữ dữ liệu bí mật (secret data)</a:t>
            </a:r>
            <a:endParaRPr lang="en-US" sz="1400">
              <a:sym typeface="+mn-ea"/>
            </a:endParaRPr>
          </a:p>
        </p:txBody>
      </p:sp>
      <p:sp>
        <p:nvSpPr>
          <p:cNvPr id="6" name="Text Box 5"/>
          <p:cNvSpPr txBox="1"/>
          <p:nvPr/>
        </p:nvSpPr>
        <p:spPr>
          <a:xfrm>
            <a:off x="5920740" y="2597785"/>
            <a:ext cx="1316355" cy="306705"/>
          </a:xfrm>
          <a:prstGeom prst="rect">
            <a:avLst/>
          </a:prstGeom>
          <a:noFill/>
          <a:ln>
            <a:solidFill>
              <a:schemeClr val="accent1"/>
            </a:solidFill>
          </a:ln>
        </p:spPr>
        <p:txBody>
          <a:bodyPr wrap="square" rtlCol="0">
            <a:spAutoFit/>
          </a:bodyPr>
          <a:p>
            <a:pPr algn="ctr"/>
            <a:r>
              <a:rPr lang="en-US" altLang="en-GB" b="1">
                <a:solidFill>
                  <a:srgbClr val="2E69E9"/>
                </a:solidFill>
                <a:latin typeface="Arial Bold" panose="020B0604020202090204" charset="0"/>
                <a:cs typeface="Arial Bold" panose="020B0604020202090204" charset="0"/>
                <a:sym typeface="+mn-ea"/>
              </a:rPr>
              <a:t>SECRET</a:t>
            </a:r>
            <a:endParaRPr lang="en-US" altLang="en-GB" b="1">
              <a:solidFill>
                <a:srgbClr val="2E69E9"/>
              </a:solidFill>
              <a:latin typeface="Arial Bold" panose="020B0604020202090204" charset="0"/>
              <a:cs typeface="Arial Bold" panose="020B0604020202090204" charset="0"/>
              <a:sym typeface="+mn-ea"/>
            </a:endParaRPr>
          </a:p>
        </p:txBody>
      </p:sp>
      <p:pic>
        <p:nvPicPr>
          <p:cNvPr id="7" name="Picture 6" descr="Screen Shot 2021-10-11 at 22.35.30"/>
          <p:cNvPicPr>
            <a:picLocks noChangeAspect="1"/>
          </p:cNvPicPr>
          <p:nvPr/>
        </p:nvPicPr>
        <p:blipFill>
          <a:blip r:embed="rId1"/>
          <a:stretch>
            <a:fillRect/>
          </a:stretch>
        </p:blipFill>
        <p:spPr>
          <a:xfrm>
            <a:off x="783590" y="1179195"/>
            <a:ext cx="2990850" cy="2901315"/>
          </a:xfrm>
          <a:prstGeom prst="rect">
            <a:avLst/>
          </a:prstGeom>
        </p:spPr>
      </p:pic>
    </p:spTree>
  </p:cSld>
  <p:clrMapOvr>
    <a:masterClrMapping/>
  </p:clrMapOvr>
  <p:transition>
    <p:fade thruBlk="1"/>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539" name="Shape 539"/>
        <p:cNvGrpSpPr/>
        <p:nvPr/>
      </p:nvGrpSpPr>
      <p:grpSpPr>
        <a:xfrm>
          <a:off x="0" y="0"/>
          <a:ext cx="0" cy="0"/>
          <a:chOff x="0" y="0"/>
          <a:chExt cx="0" cy="0"/>
        </a:xfrm>
      </p:grpSpPr>
      <p:sp>
        <p:nvSpPr>
          <p:cNvPr id="540" name="Google Shape;540;p22"/>
          <p:cNvSpPr txBox="1"/>
          <p:nvPr>
            <p:ph type="title"/>
          </p:nvPr>
        </p:nvSpPr>
        <p:spPr>
          <a:xfrm>
            <a:off x="1073785" y="235980"/>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VOLUME</a:t>
            </a:r>
            <a:endParaRPr lang="en-US" altLang="en-GB"/>
          </a:p>
        </p:txBody>
      </p:sp>
      <p:sp>
        <p:nvSpPr>
          <p:cNvPr id="544" name="Google Shape;544;p22"/>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sp>
        <p:nvSpPr>
          <p:cNvPr id="500" name="Google Shape;500;p18"/>
          <p:cNvSpPr txBox="1"/>
          <p:nvPr/>
        </p:nvSpPr>
        <p:spPr>
          <a:xfrm>
            <a:off x="4647565" y="1634490"/>
            <a:ext cx="4090670" cy="638175"/>
          </a:xfrm>
          <a:prstGeom prst="rect">
            <a:avLst/>
          </a:prstGeom>
          <a:noFill/>
          <a:ln>
            <a:solidFill>
              <a:srgbClr val="00CEF8"/>
            </a:solid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dk1"/>
              </a:buClr>
              <a:buSzPts val="2000"/>
              <a:buFont typeface="Source Sans Pro" panose="020B0503030403020204"/>
              <a:buChar char="◉"/>
              <a:defRPr sz="20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1pPr>
            <a:lvl2pPr marL="914400" marR="0" lvl="1"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2pPr>
            <a:lvl3pPr marL="1371600" marR="0" lvl="2"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3pPr>
            <a:lvl4pPr marL="1828800" marR="0" lvl="3"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4pPr>
            <a:lvl5pPr marL="2286000" marR="0" lvl="4"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5pPr>
            <a:lvl6pPr marL="2743200" marR="0" lvl="5"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6pPr>
            <a:lvl7pPr marL="3200400" marR="0" lvl="6"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7pPr>
            <a:lvl8pPr marL="3657600" marR="0" lvl="7"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8pPr>
            <a:lvl9pPr marL="4114800" marR="0" lvl="8"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9pPr>
          </a:lstStyle>
          <a:p>
            <a:pPr marL="457200" lvl="0" indent="-355600" algn="l" rtl="0">
              <a:lnSpc>
                <a:spcPct val="110000"/>
              </a:lnSpc>
              <a:spcBef>
                <a:spcPts val="0"/>
              </a:spcBef>
              <a:spcAft>
                <a:spcPts val="0"/>
              </a:spcAft>
              <a:buSzPts val="2000"/>
              <a:buChar char="◉"/>
            </a:pPr>
            <a:r>
              <a:rPr lang="en-US" sz="1400">
                <a:sym typeface="+mn-ea"/>
              </a:rPr>
              <a:t>Lưu </a:t>
            </a:r>
            <a:r>
              <a:rPr lang="vi-VN" altLang="en-US" sz="1400">
                <a:sym typeface="+mn-ea"/>
              </a:rPr>
              <a:t>dữ liệu trên local</a:t>
            </a:r>
            <a:endParaRPr lang="vi-VN" altLang="en-US" sz="1400">
              <a:sym typeface="+mn-ea"/>
            </a:endParaRPr>
          </a:p>
          <a:p>
            <a:pPr marL="457200" lvl="0" indent="-355600" algn="l" rtl="0">
              <a:lnSpc>
                <a:spcPct val="110000"/>
              </a:lnSpc>
              <a:spcBef>
                <a:spcPts val="0"/>
              </a:spcBef>
              <a:spcAft>
                <a:spcPts val="0"/>
              </a:spcAft>
              <a:buSzPts val="2000"/>
              <a:buChar char="◉"/>
            </a:pPr>
            <a:r>
              <a:rPr lang="vi-VN" altLang="en-US" sz="1400">
                <a:sym typeface="+mn-ea"/>
              </a:rPr>
              <a:t>Hoặc remote, ngoài k8s cluster</a:t>
            </a:r>
            <a:endParaRPr lang="vi-VN" altLang="en-US" sz="1400">
              <a:sym typeface="+mn-ea"/>
            </a:endParaRPr>
          </a:p>
        </p:txBody>
      </p:sp>
      <p:sp>
        <p:nvSpPr>
          <p:cNvPr id="2" name="Text Box 1"/>
          <p:cNvSpPr txBox="1"/>
          <p:nvPr/>
        </p:nvSpPr>
        <p:spPr>
          <a:xfrm>
            <a:off x="5937250" y="1179195"/>
            <a:ext cx="1316355" cy="306705"/>
          </a:xfrm>
          <a:prstGeom prst="rect">
            <a:avLst/>
          </a:prstGeom>
          <a:noFill/>
          <a:ln>
            <a:solidFill>
              <a:schemeClr val="accent1"/>
            </a:solidFill>
          </a:ln>
        </p:spPr>
        <p:txBody>
          <a:bodyPr wrap="square" rtlCol="0">
            <a:spAutoFit/>
          </a:bodyPr>
          <a:p>
            <a:pPr algn="ctr"/>
            <a:r>
              <a:rPr lang="en-US" altLang="en-GB" b="1">
                <a:solidFill>
                  <a:srgbClr val="2E69E9"/>
                </a:solidFill>
                <a:latin typeface="Arial Bold" panose="020B0604020202090204" charset="0"/>
                <a:cs typeface="Arial Bold" panose="020B0604020202090204" charset="0"/>
                <a:sym typeface="+mn-ea"/>
              </a:rPr>
              <a:t>VOLUME</a:t>
            </a:r>
            <a:endParaRPr lang="en-US" altLang="en-GB" b="1">
              <a:solidFill>
                <a:srgbClr val="2E69E9"/>
              </a:solidFill>
              <a:latin typeface="Arial Bold" panose="020B0604020202090204" charset="0"/>
              <a:cs typeface="Arial Bold" panose="020B0604020202090204" charset="0"/>
              <a:sym typeface="+mn-ea"/>
            </a:endParaRPr>
          </a:p>
        </p:txBody>
      </p:sp>
      <p:sp>
        <p:nvSpPr>
          <p:cNvPr id="5" name="Google Shape;500;p18"/>
          <p:cNvSpPr txBox="1"/>
          <p:nvPr/>
        </p:nvSpPr>
        <p:spPr>
          <a:xfrm>
            <a:off x="4631055" y="3053080"/>
            <a:ext cx="4090670" cy="716915"/>
          </a:xfrm>
          <a:prstGeom prst="rect">
            <a:avLst/>
          </a:prstGeom>
          <a:noFill/>
          <a:ln>
            <a:solidFill>
              <a:srgbClr val="00CEF8"/>
            </a:solid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dk1"/>
              </a:buClr>
              <a:buSzPts val="2000"/>
              <a:buFont typeface="Source Sans Pro" panose="020B0503030403020204"/>
              <a:buChar char="◉"/>
              <a:defRPr sz="20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1pPr>
            <a:lvl2pPr marL="914400" marR="0" lvl="1"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2pPr>
            <a:lvl3pPr marL="1371600" marR="0" lvl="2"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3pPr>
            <a:lvl4pPr marL="1828800" marR="0" lvl="3"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4pPr>
            <a:lvl5pPr marL="2286000" marR="0" lvl="4"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5pPr>
            <a:lvl6pPr marL="2743200" marR="0" lvl="5"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6pPr>
            <a:lvl7pPr marL="3200400" marR="0" lvl="6"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7pPr>
            <a:lvl8pPr marL="3657600" marR="0" lvl="7"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8pPr>
            <a:lvl9pPr marL="4114800" marR="0" lvl="8"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9pPr>
          </a:lstStyle>
          <a:p>
            <a:pPr marL="457200" lvl="0" indent="-355600" algn="l" rtl="0">
              <a:lnSpc>
                <a:spcPct val="110000"/>
              </a:lnSpc>
              <a:spcBef>
                <a:spcPts val="0"/>
              </a:spcBef>
              <a:spcAft>
                <a:spcPts val="0"/>
              </a:spcAft>
              <a:buSzPts val="2000"/>
              <a:buChar char="◉"/>
            </a:pPr>
            <a:r>
              <a:rPr lang="vi-VN" altLang="en-US" sz="1400">
                <a:sym typeface="+mn-ea"/>
              </a:rPr>
              <a:t>Kubernetes không quản lý những dữ liệu bền bỉ (persistance)</a:t>
            </a:r>
            <a:endParaRPr lang="vi-VN" altLang="en-US" sz="1400">
              <a:sym typeface="+mn-ea"/>
            </a:endParaRPr>
          </a:p>
        </p:txBody>
      </p:sp>
      <p:pic>
        <p:nvPicPr>
          <p:cNvPr id="3" name="Picture 2" descr="Screen Shot 2021-10-11 at 22.36.21"/>
          <p:cNvPicPr>
            <a:picLocks noChangeAspect="1"/>
          </p:cNvPicPr>
          <p:nvPr/>
        </p:nvPicPr>
        <p:blipFill>
          <a:blip r:embed="rId1"/>
          <a:stretch>
            <a:fillRect/>
          </a:stretch>
        </p:blipFill>
        <p:spPr>
          <a:xfrm>
            <a:off x="808990" y="1095375"/>
            <a:ext cx="2819400" cy="3053715"/>
          </a:xfrm>
          <a:prstGeom prst="rect">
            <a:avLst/>
          </a:prstGeom>
        </p:spPr>
      </p:pic>
    </p:spTree>
  </p:cSld>
  <p:clrMapOvr>
    <a:masterClrMapping/>
  </p:clrMapOvr>
  <p:transition>
    <p:fade thruBlk="1"/>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539" name="Shape 539"/>
        <p:cNvGrpSpPr/>
        <p:nvPr/>
      </p:nvGrpSpPr>
      <p:grpSpPr>
        <a:xfrm>
          <a:off x="0" y="0"/>
          <a:ext cx="0" cy="0"/>
          <a:chOff x="0" y="0"/>
          <a:chExt cx="0" cy="0"/>
        </a:xfrm>
      </p:grpSpPr>
      <p:sp>
        <p:nvSpPr>
          <p:cNvPr id="540" name="Google Shape;540;p22"/>
          <p:cNvSpPr txBox="1"/>
          <p:nvPr>
            <p:ph type="title"/>
          </p:nvPr>
        </p:nvSpPr>
        <p:spPr>
          <a:xfrm>
            <a:off x="1073785" y="235980"/>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altLang="en-US"/>
              <a:t>DEPLOYMENT &amp; STATEFULSET</a:t>
            </a:r>
            <a:endParaRPr lang="vi-VN" altLang="en-US"/>
          </a:p>
        </p:txBody>
      </p:sp>
      <p:sp>
        <p:nvSpPr>
          <p:cNvPr id="544" name="Google Shape;544;p22"/>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sp>
        <p:nvSpPr>
          <p:cNvPr id="500" name="Google Shape;500;p18"/>
          <p:cNvSpPr txBox="1"/>
          <p:nvPr/>
        </p:nvSpPr>
        <p:spPr>
          <a:xfrm>
            <a:off x="4647565" y="1634490"/>
            <a:ext cx="4090670" cy="970915"/>
          </a:xfrm>
          <a:prstGeom prst="rect">
            <a:avLst/>
          </a:prstGeom>
          <a:noFill/>
          <a:ln>
            <a:solidFill>
              <a:srgbClr val="00CEF8"/>
            </a:solid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dk1"/>
              </a:buClr>
              <a:buSzPts val="2000"/>
              <a:buFont typeface="Source Sans Pro" panose="020B0503030403020204"/>
              <a:buChar char="◉"/>
              <a:defRPr sz="20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1pPr>
            <a:lvl2pPr marL="914400" marR="0" lvl="1"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2pPr>
            <a:lvl3pPr marL="1371600" marR="0" lvl="2"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3pPr>
            <a:lvl4pPr marL="1828800" marR="0" lvl="3"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4pPr>
            <a:lvl5pPr marL="2286000" marR="0" lvl="4"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5pPr>
            <a:lvl6pPr marL="2743200" marR="0" lvl="5"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6pPr>
            <a:lvl7pPr marL="3200400" marR="0" lvl="6"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7pPr>
            <a:lvl8pPr marL="3657600" marR="0" lvl="7"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8pPr>
            <a:lvl9pPr marL="4114800" marR="0" lvl="8"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9pPr>
          </a:lstStyle>
          <a:p>
            <a:pPr marL="457200" lvl="0" indent="-355600" algn="l" rtl="0">
              <a:lnSpc>
                <a:spcPct val="110000"/>
              </a:lnSpc>
              <a:spcBef>
                <a:spcPts val="0"/>
              </a:spcBef>
              <a:spcAft>
                <a:spcPts val="0"/>
              </a:spcAft>
              <a:buSzPts val="2000"/>
              <a:buChar char="◉"/>
            </a:pPr>
            <a:r>
              <a:rPr lang="vi-VN" altLang="en-US" sz="1400">
                <a:sym typeface="+mn-ea"/>
              </a:rPr>
              <a:t>Blueprint for “my-app” Pods </a:t>
            </a:r>
            <a:endParaRPr lang="vi-VN" altLang="en-US" sz="1400">
              <a:sym typeface="+mn-ea"/>
            </a:endParaRPr>
          </a:p>
          <a:p>
            <a:pPr marL="457200" lvl="0" indent="-355600" algn="l" rtl="0">
              <a:lnSpc>
                <a:spcPct val="110000"/>
              </a:lnSpc>
              <a:spcBef>
                <a:spcPts val="0"/>
              </a:spcBef>
              <a:spcAft>
                <a:spcPts val="0"/>
              </a:spcAft>
              <a:buSzPts val="2000"/>
              <a:buChar char="◉"/>
            </a:pPr>
            <a:r>
              <a:rPr lang="vi-VN" altLang="en-US" sz="1400">
                <a:sym typeface="+mn-ea"/>
              </a:rPr>
              <a:t>Tạo những môi trường</a:t>
            </a:r>
            <a:endParaRPr lang="vi-VN" altLang="en-US" sz="1400">
              <a:sym typeface="+mn-ea"/>
            </a:endParaRPr>
          </a:p>
          <a:p>
            <a:pPr marL="457200" lvl="0" indent="-355600" algn="l" rtl="0">
              <a:lnSpc>
                <a:spcPct val="110000"/>
              </a:lnSpc>
              <a:spcBef>
                <a:spcPts val="0"/>
              </a:spcBef>
              <a:spcAft>
                <a:spcPts val="0"/>
              </a:spcAft>
              <a:buSzPts val="2000"/>
              <a:buChar char="◉"/>
            </a:pPr>
            <a:r>
              <a:rPr lang="vi-VN" altLang="en-US" sz="1400">
                <a:sym typeface="+mn-ea"/>
              </a:rPr>
              <a:t>Những Pod trừ tượng</a:t>
            </a:r>
            <a:endParaRPr lang="vi-VN" altLang="en-US" sz="1400">
              <a:sym typeface="+mn-ea"/>
            </a:endParaRPr>
          </a:p>
        </p:txBody>
      </p:sp>
      <p:sp>
        <p:nvSpPr>
          <p:cNvPr id="2" name="Text Box 1"/>
          <p:cNvSpPr txBox="1"/>
          <p:nvPr/>
        </p:nvSpPr>
        <p:spPr>
          <a:xfrm>
            <a:off x="5937250" y="1179195"/>
            <a:ext cx="1421765" cy="306705"/>
          </a:xfrm>
          <a:prstGeom prst="rect">
            <a:avLst/>
          </a:prstGeom>
          <a:noFill/>
          <a:ln>
            <a:solidFill>
              <a:schemeClr val="accent1"/>
            </a:solidFill>
          </a:ln>
        </p:spPr>
        <p:txBody>
          <a:bodyPr wrap="square" rtlCol="0">
            <a:spAutoFit/>
          </a:bodyPr>
          <a:p>
            <a:pPr algn="ctr"/>
            <a:r>
              <a:rPr lang="vi-VN" altLang="en-US" b="1">
                <a:solidFill>
                  <a:srgbClr val="2E69E9"/>
                </a:solidFill>
                <a:latin typeface="Arial Bold" panose="020B0604020202090204" charset="0"/>
                <a:cs typeface="Arial Bold" panose="020B0604020202090204" charset="0"/>
                <a:sym typeface="+mn-ea"/>
              </a:rPr>
              <a:t>DEPLOYMENT</a:t>
            </a:r>
            <a:endParaRPr lang="vi-VN" altLang="en-US" b="1">
              <a:solidFill>
                <a:srgbClr val="2E69E9"/>
              </a:solidFill>
              <a:latin typeface="Arial Bold" panose="020B0604020202090204" charset="0"/>
              <a:cs typeface="Arial Bold" panose="020B0604020202090204" charset="0"/>
              <a:sym typeface="+mn-ea"/>
            </a:endParaRPr>
          </a:p>
        </p:txBody>
      </p:sp>
      <p:sp>
        <p:nvSpPr>
          <p:cNvPr id="5" name="Google Shape;500;p18"/>
          <p:cNvSpPr txBox="1"/>
          <p:nvPr/>
        </p:nvSpPr>
        <p:spPr>
          <a:xfrm>
            <a:off x="4631055" y="3053080"/>
            <a:ext cx="4090670" cy="716915"/>
          </a:xfrm>
          <a:prstGeom prst="rect">
            <a:avLst/>
          </a:prstGeom>
          <a:noFill/>
          <a:ln>
            <a:solidFill>
              <a:srgbClr val="00CEF8"/>
            </a:solid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dk1"/>
              </a:buClr>
              <a:buSzPts val="2000"/>
              <a:buFont typeface="Source Sans Pro" panose="020B0503030403020204"/>
              <a:buChar char="◉"/>
              <a:defRPr sz="20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1pPr>
            <a:lvl2pPr marL="914400" marR="0" lvl="1"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2pPr>
            <a:lvl3pPr marL="1371600" marR="0" lvl="2"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3pPr>
            <a:lvl4pPr marL="1828800" marR="0" lvl="3"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4pPr>
            <a:lvl5pPr marL="2286000" marR="0" lvl="4"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5pPr>
            <a:lvl6pPr marL="2743200" marR="0" lvl="5"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6pPr>
            <a:lvl7pPr marL="3200400" marR="0" lvl="6"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7pPr>
            <a:lvl8pPr marL="3657600" marR="0" lvl="7"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8pPr>
            <a:lvl9pPr marL="4114800" marR="0" lvl="8" indent="-342900" algn="l" rtl="0">
              <a:lnSpc>
                <a:spcPct val="100000"/>
              </a:lnSpc>
              <a:spcBef>
                <a:spcPts val="0"/>
              </a:spcBef>
              <a:spcAft>
                <a:spcPts val="0"/>
              </a:spcAft>
              <a:buClr>
                <a:schemeClr val="dk1"/>
              </a:buClr>
              <a:buSzPts val="1800"/>
              <a:buFont typeface="Source Sans Pro" panose="020B0503030403020204"/>
              <a:buChar char="■"/>
              <a:defRPr sz="1800" b="0" i="0" u="none" strike="noStrike" cap="none">
                <a:solidFill>
                  <a:schemeClr val="dk1"/>
                </a:solidFill>
                <a:latin typeface="Source Sans Pro" panose="020B0503030403020204"/>
                <a:ea typeface="Source Sans Pro" panose="020B0503030403020204"/>
                <a:cs typeface="Source Sans Pro" panose="020B0503030403020204"/>
                <a:sym typeface="Source Sans Pro" panose="020B0503030403020204"/>
              </a:defRPr>
            </a:lvl9pPr>
          </a:lstStyle>
          <a:p>
            <a:pPr marL="457200" lvl="0" indent="-355600" algn="l" rtl="0">
              <a:lnSpc>
                <a:spcPct val="110000"/>
              </a:lnSpc>
              <a:spcBef>
                <a:spcPts val="0"/>
              </a:spcBef>
              <a:spcAft>
                <a:spcPts val="0"/>
              </a:spcAft>
              <a:buSzPts val="2000"/>
              <a:buChar char="◉"/>
            </a:pPr>
            <a:r>
              <a:rPr lang="vi-VN" altLang="en-US" sz="1400">
                <a:sym typeface="+mn-ea"/>
              </a:rPr>
              <a:t>Kubernetes không quản lý những dữ liệu bền bỉ (persistance)</a:t>
            </a:r>
            <a:endParaRPr lang="vi-VN" altLang="en-US" sz="1400">
              <a:sym typeface="+mn-ea"/>
            </a:endParaRPr>
          </a:p>
        </p:txBody>
      </p:sp>
      <p:pic>
        <p:nvPicPr>
          <p:cNvPr id="4" name="Picture 3" descr="Screen Shot 2021-10-11 at 22.45.05"/>
          <p:cNvPicPr>
            <a:picLocks noChangeAspect="1"/>
          </p:cNvPicPr>
          <p:nvPr/>
        </p:nvPicPr>
        <p:blipFill>
          <a:blip r:embed="rId1"/>
          <a:stretch>
            <a:fillRect/>
          </a:stretch>
        </p:blipFill>
        <p:spPr>
          <a:xfrm>
            <a:off x="349250" y="1706245"/>
            <a:ext cx="4048125" cy="1892300"/>
          </a:xfrm>
          <a:prstGeom prst="rect">
            <a:avLst/>
          </a:prstGeom>
        </p:spPr>
      </p:pic>
    </p:spTree>
  </p:cSld>
  <p:clrMapOvr>
    <a:masterClrMapping/>
  </p:clrMapOvr>
  <p:transitio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484" name="Shape 484"/>
        <p:cNvGrpSpPr/>
        <p:nvPr/>
      </p:nvGrpSpPr>
      <p:grpSpPr>
        <a:xfrm>
          <a:off x="0" y="0"/>
          <a:ext cx="0" cy="0"/>
          <a:chOff x="0" y="0"/>
          <a:chExt cx="0" cy="0"/>
        </a:xfrm>
      </p:grpSpPr>
      <p:sp>
        <p:nvSpPr>
          <p:cNvPr id="485" name="Google Shape;485;p16"/>
          <p:cNvSpPr txBox="1"/>
          <p:nvPr>
            <p:ph type="ctrTitle"/>
          </p:nvPr>
        </p:nvSpPr>
        <p:spPr>
          <a:xfrm>
            <a:off x="2309350" y="3031150"/>
            <a:ext cx="5214600" cy="1159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altLang="en-GB"/>
              <a:t>Kubernetes </a:t>
            </a:r>
            <a:r>
              <a:rPr lang="vi-VN" altLang="en-US"/>
              <a:t>là gì?</a:t>
            </a:r>
            <a:endParaRPr lang="vi-VN" altLang="en-US"/>
          </a:p>
        </p:txBody>
      </p:sp>
      <p:sp>
        <p:nvSpPr>
          <p:cNvPr id="487" name="Google Shape;487;p16"/>
          <p:cNvSpPr txBox="1"/>
          <p:nvPr/>
        </p:nvSpPr>
        <p:spPr>
          <a:xfrm>
            <a:off x="7416725" y="3661925"/>
            <a:ext cx="1760400" cy="120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12000" b="1">
                <a:solidFill>
                  <a:schemeClr val="accent2"/>
                </a:solidFill>
                <a:latin typeface="Oswald"/>
                <a:ea typeface="Oswald"/>
                <a:cs typeface="Oswald"/>
                <a:sym typeface="Oswald"/>
              </a:rPr>
              <a:t>1</a:t>
            </a:r>
            <a:endParaRPr sz="12000">
              <a:solidFill>
                <a:schemeClr val="accent2"/>
              </a:solidFill>
            </a:endParaRPr>
          </a:p>
        </p:txBody>
      </p:sp>
      <p:sp>
        <p:nvSpPr>
          <p:cNvPr id="488" name="Google Shape;488;p16"/>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718" name="Shape 718"/>
        <p:cNvGrpSpPr/>
        <p:nvPr/>
      </p:nvGrpSpPr>
      <p:grpSpPr>
        <a:xfrm>
          <a:off x="0" y="0"/>
          <a:ext cx="0" cy="0"/>
          <a:chOff x="0" y="0"/>
          <a:chExt cx="0" cy="0"/>
        </a:xfrm>
      </p:grpSpPr>
      <p:sp>
        <p:nvSpPr>
          <p:cNvPr id="719" name="Google Shape;719;p35"/>
          <p:cNvSpPr txBox="1"/>
          <p:nvPr>
            <p:ph type="ctrTitle" idx="4294967295"/>
          </p:nvPr>
        </p:nvSpPr>
        <p:spPr>
          <a:xfrm>
            <a:off x="1275150" y="1278550"/>
            <a:ext cx="65937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10000"/>
              <a:t>THANKS!</a:t>
            </a:r>
            <a:endParaRPr sz="10000"/>
          </a:p>
        </p:txBody>
      </p:sp>
      <p:sp>
        <p:nvSpPr>
          <p:cNvPr id="720" name="Google Shape;720;p35"/>
          <p:cNvSpPr txBox="1"/>
          <p:nvPr>
            <p:ph type="subTitle" idx="4294967295"/>
          </p:nvPr>
        </p:nvSpPr>
        <p:spPr>
          <a:xfrm>
            <a:off x="1275150" y="2334639"/>
            <a:ext cx="6593700" cy="16809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GB" sz="3600" b="1"/>
              <a:t>Any questions?</a:t>
            </a:r>
            <a:endParaRPr sz="3600" b="1"/>
          </a:p>
          <a:p>
            <a:pPr marL="0" lvl="0" indent="0" algn="ctr" rtl="0">
              <a:spcBef>
                <a:spcPts val="600"/>
              </a:spcBef>
              <a:spcAft>
                <a:spcPts val="0"/>
              </a:spcAft>
              <a:buNone/>
            </a:pPr>
            <a:r>
              <a:rPr lang="vi-VN" altLang="en-GB"/>
              <a:t>NotFound Team</a:t>
            </a:r>
            <a:endParaRPr lang="vi-VN" altLang="en-GB"/>
          </a:p>
        </p:txBody>
      </p:sp>
      <p:sp>
        <p:nvSpPr>
          <p:cNvPr id="721" name="Google Shape;721;p35"/>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498" name="Shape 498"/>
        <p:cNvGrpSpPr/>
        <p:nvPr/>
      </p:nvGrpSpPr>
      <p:grpSpPr>
        <a:xfrm>
          <a:off x="0" y="0"/>
          <a:ext cx="0" cy="0"/>
          <a:chOff x="0" y="0"/>
          <a:chExt cx="0" cy="0"/>
        </a:xfrm>
      </p:grpSpPr>
      <p:sp>
        <p:nvSpPr>
          <p:cNvPr id="499" name="Google Shape;499;p18"/>
          <p:cNvSpPr txBox="1"/>
          <p:nvPr>
            <p:ph type="title"/>
          </p:nvPr>
        </p:nvSpPr>
        <p:spPr>
          <a:xfrm>
            <a:off x="1073785"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altLang="en-GB" sz="2400"/>
              <a:t>Định nghĩa chính thức của Kubernetes</a:t>
            </a:r>
            <a:endParaRPr lang="vi-VN" altLang="en-GB" sz="2400"/>
          </a:p>
        </p:txBody>
      </p:sp>
      <p:sp>
        <p:nvSpPr>
          <p:cNvPr id="500" name="Google Shape;500;p18"/>
          <p:cNvSpPr txBox="1"/>
          <p:nvPr>
            <p:ph type="body" idx="1"/>
          </p:nvPr>
        </p:nvSpPr>
        <p:spPr>
          <a:xfrm>
            <a:off x="1073945" y="1547795"/>
            <a:ext cx="6996600" cy="1922100"/>
          </a:xfrm>
          <a:prstGeom prst="rect">
            <a:avLst/>
          </a:prstGeom>
          <a:ln>
            <a:solidFill>
              <a:srgbClr val="00CEF8"/>
            </a:solidFill>
          </a:ln>
        </p:spPr>
        <p:txBody>
          <a:bodyPr spcFirstLastPara="1" wrap="square" lIns="91425" tIns="91425" rIns="91425" bIns="91425" anchor="t" anchorCtr="0">
            <a:noAutofit/>
          </a:bodyPr>
          <a:lstStyle/>
          <a:p>
            <a:pPr marL="457200" lvl="0" indent="-355600" algn="l" rtl="0">
              <a:lnSpc>
                <a:spcPct val="110000"/>
              </a:lnSpc>
              <a:spcBef>
                <a:spcPts val="0"/>
              </a:spcBef>
              <a:spcAft>
                <a:spcPts val="0"/>
              </a:spcAft>
              <a:buSzPts val="2000"/>
              <a:buChar char="◉"/>
            </a:pPr>
            <a:r>
              <a:rPr lang="vi-VN" altLang="en-GB"/>
              <a:t>Công cụ điều phối container mã nguồn mở (</a:t>
            </a:r>
            <a:r>
              <a:rPr lang="en-US" altLang="vi-VN">
                <a:solidFill>
                  <a:srgbClr val="00CEF8"/>
                </a:solidFill>
              </a:rPr>
              <a:t>container orchestration tool</a:t>
            </a:r>
            <a:r>
              <a:rPr lang="vi-VN" altLang="en-GB"/>
              <a:t>)</a:t>
            </a:r>
            <a:endParaRPr lang="vi-VN" altLang="en-GB"/>
          </a:p>
          <a:p>
            <a:pPr marL="457200" lvl="0" indent="-355600" algn="l" rtl="0">
              <a:lnSpc>
                <a:spcPct val="110000"/>
              </a:lnSpc>
              <a:spcBef>
                <a:spcPts val="0"/>
              </a:spcBef>
              <a:spcAft>
                <a:spcPts val="0"/>
              </a:spcAft>
              <a:buSzPts val="2000"/>
              <a:buChar char="◉"/>
            </a:pPr>
            <a:r>
              <a:rPr lang="vi-VN" altLang="en-GB"/>
              <a:t>Được phát triển bởi </a:t>
            </a:r>
            <a:r>
              <a:rPr lang="vi-VN" altLang="en-GB">
                <a:solidFill>
                  <a:srgbClr val="00CEF8"/>
                </a:solidFill>
              </a:rPr>
              <a:t>Google</a:t>
            </a:r>
            <a:endParaRPr lang="vi-VN" altLang="en-GB"/>
          </a:p>
          <a:p>
            <a:pPr marL="457200" lvl="0" indent="-355600" algn="l" rtl="0">
              <a:lnSpc>
                <a:spcPct val="110000"/>
              </a:lnSpc>
              <a:spcBef>
                <a:spcPts val="0"/>
              </a:spcBef>
              <a:spcAft>
                <a:spcPts val="0"/>
              </a:spcAft>
              <a:buSzPts val="2000"/>
              <a:buChar char="◉"/>
            </a:pPr>
            <a:r>
              <a:rPr lang="vi-VN" altLang="en-GB"/>
              <a:t>Giúp quản lý các ứng dụng containerized trong những </a:t>
            </a:r>
            <a:r>
              <a:rPr lang="vi-VN" altLang="en-GB">
                <a:solidFill>
                  <a:srgbClr val="00CEF8"/>
                </a:solidFill>
              </a:rPr>
              <a:t>môi trường phát triển khác nhau</a:t>
            </a:r>
            <a:endParaRPr lang="vi-VN" altLang="en-GB">
              <a:solidFill>
                <a:srgbClr val="00CEF8"/>
              </a:solidFill>
            </a:endParaRPr>
          </a:p>
        </p:txBody>
      </p:sp>
      <p:sp>
        <p:nvSpPr>
          <p:cNvPr id="501" name="Google Shape;501;p18"/>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492" name="Shape 492"/>
        <p:cNvGrpSpPr/>
        <p:nvPr/>
      </p:nvGrpSpPr>
      <p:grpSpPr>
        <a:xfrm>
          <a:off x="0" y="0"/>
          <a:ext cx="0" cy="0"/>
          <a:chOff x="0" y="0"/>
          <a:chExt cx="0" cy="0"/>
        </a:xfrm>
      </p:grpSpPr>
      <p:sp>
        <p:nvSpPr>
          <p:cNvPr id="493" name="Google Shape;493;p17"/>
          <p:cNvSpPr txBox="1"/>
          <p:nvPr>
            <p:ph type="body" idx="1"/>
          </p:nvPr>
        </p:nvSpPr>
        <p:spPr>
          <a:xfrm>
            <a:off x="1519975" y="1766195"/>
            <a:ext cx="6104100" cy="819900"/>
          </a:xfrm>
          <a:prstGeom prst="rect">
            <a:avLst/>
          </a:prstGeom>
        </p:spPr>
        <p:txBody>
          <a:bodyPr spcFirstLastPara="1" wrap="square" lIns="91425" tIns="91425" rIns="91425" bIns="91425" anchor="ctr" anchorCtr="0">
            <a:noAutofit/>
          </a:bodyPr>
          <a:lstStyle/>
          <a:p>
            <a:pPr marL="0" lvl="0" indent="0" algn="ctr" rtl="0">
              <a:spcBef>
                <a:spcPts val="600"/>
              </a:spcBef>
              <a:spcAft>
                <a:spcPts val="0"/>
              </a:spcAft>
              <a:buNone/>
            </a:pPr>
            <a:r>
              <a:rPr lang="vi-VN" altLang="en-GB"/>
              <a:t>KUBERNETES GIẢI QUYẾT NHỮNG VẤN ĐỀ GÌ?</a:t>
            </a:r>
            <a:endParaRPr lang="vi-VN" altLang="en-GB"/>
          </a:p>
        </p:txBody>
      </p:sp>
      <p:sp>
        <p:nvSpPr>
          <p:cNvPr id="494" name="Google Shape;494;p17"/>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498" name="Shape 498"/>
        <p:cNvGrpSpPr/>
        <p:nvPr/>
      </p:nvGrpSpPr>
      <p:grpSpPr>
        <a:xfrm>
          <a:off x="0" y="0"/>
          <a:ext cx="0" cy="0"/>
          <a:chOff x="0" y="0"/>
          <a:chExt cx="0" cy="0"/>
        </a:xfrm>
      </p:grpSpPr>
      <p:sp>
        <p:nvSpPr>
          <p:cNvPr id="499" name="Google Shape;499;p18"/>
          <p:cNvSpPr txBox="1"/>
          <p:nvPr>
            <p:ph type="title"/>
          </p:nvPr>
        </p:nvSpPr>
        <p:spPr>
          <a:xfrm>
            <a:off x="1200785" y="1631710"/>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altLang="en-GB" sz="2400">
                <a:solidFill>
                  <a:schemeClr val="tx1"/>
                </a:solidFill>
              </a:rPr>
              <a:t>Kubernetes giải quyết những </a:t>
            </a:r>
            <a:r>
              <a:rPr lang="vi-VN" altLang="en-GB" sz="2400">
                <a:solidFill>
                  <a:srgbClr val="00CEF8"/>
                </a:solidFill>
              </a:rPr>
              <a:t>vấn đề</a:t>
            </a:r>
            <a:r>
              <a:rPr lang="vi-VN" altLang="en-GB" sz="2400">
                <a:solidFill>
                  <a:schemeClr val="tx1"/>
                </a:solidFill>
              </a:rPr>
              <a:t> gì?</a:t>
            </a:r>
            <a:endParaRPr lang="vi-VN" altLang="en-GB" sz="2400">
              <a:solidFill>
                <a:schemeClr val="tx1"/>
              </a:solidFill>
            </a:endParaRPr>
          </a:p>
        </p:txBody>
      </p:sp>
      <p:sp>
        <p:nvSpPr>
          <p:cNvPr id="501" name="Google Shape;501;p18"/>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sp>
        <p:nvSpPr>
          <p:cNvPr id="2" name="Google Shape;499;p18"/>
          <p:cNvSpPr txBox="1"/>
          <p:nvPr/>
        </p:nvSpPr>
        <p:spPr>
          <a:xfrm>
            <a:off x="1299210" y="2267345"/>
            <a:ext cx="6996600" cy="715800"/>
          </a:xfrm>
          <a:prstGeom prst="rect">
            <a:avLst/>
          </a:prstGeom>
          <a:noFill/>
          <a:ln>
            <a:noFill/>
          </a:ln>
        </p:spPr>
        <p:txBody>
          <a:bodyPr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2000"/>
              <a:buFont typeface="Oswald"/>
              <a:buNone/>
              <a:defRPr sz="2000" b="1" i="0" u="none" strike="noStrike" cap="none">
                <a:solidFill>
                  <a:schemeClr val="accent1"/>
                </a:solidFill>
                <a:latin typeface="Oswald"/>
                <a:ea typeface="Oswald"/>
                <a:cs typeface="Oswald"/>
                <a:sym typeface="Oswald"/>
              </a:defRPr>
            </a:lvl1pPr>
            <a:lvl2pPr marR="0" lvl="1" algn="ctr" rtl="0">
              <a:lnSpc>
                <a:spcPct val="100000"/>
              </a:lnSpc>
              <a:spcBef>
                <a:spcPts val="0"/>
              </a:spcBef>
              <a:spcAft>
                <a:spcPts val="0"/>
              </a:spcAft>
              <a:buClr>
                <a:schemeClr val="accent1"/>
              </a:buClr>
              <a:buSzPts val="2000"/>
              <a:buFont typeface="Oswald"/>
              <a:buNone/>
              <a:defRPr sz="2000" b="1" i="0" u="none" strike="noStrike" cap="none">
                <a:solidFill>
                  <a:schemeClr val="accent1"/>
                </a:solidFill>
                <a:latin typeface="Oswald"/>
                <a:ea typeface="Oswald"/>
                <a:cs typeface="Oswald"/>
                <a:sym typeface="Oswald"/>
              </a:defRPr>
            </a:lvl2pPr>
            <a:lvl3pPr marR="0" lvl="2" algn="ctr" rtl="0">
              <a:lnSpc>
                <a:spcPct val="100000"/>
              </a:lnSpc>
              <a:spcBef>
                <a:spcPts val="0"/>
              </a:spcBef>
              <a:spcAft>
                <a:spcPts val="0"/>
              </a:spcAft>
              <a:buClr>
                <a:schemeClr val="accent1"/>
              </a:buClr>
              <a:buSzPts val="2000"/>
              <a:buFont typeface="Oswald"/>
              <a:buNone/>
              <a:defRPr sz="2000" b="1" i="0" u="none" strike="noStrike" cap="none">
                <a:solidFill>
                  <a:schemeClr val="accent1"/>
                </a:solidFill>
                <a:latin typeface="Oswald"/>
                <a:ea typeface="Oswald"/>
                <a:cs typeface="Oswald"/>
                <a:sym typeface="Oswald"/>
              </a:defRPr>
            </a:lvl3pPr>
            <a:lvl4pPr marR="0" lvl="3" algn="ctr" rtl="0">
              <a:lnSpc>
                <a:spcPct val="100000"/>
              </a:lnSpc>
              <a:spcBef>
                <a:spcPts val="0"/>
              </a:spcBef>
              <a:spcAft>
                <a:spcPts val="0"/>
              </a:spcAft>
              <a:buClr>
                <a:schemeClr val="accent1"/>
              </a:buClr>
              <a:buSzPts val="2000"/>
              <a:buFont typeface="Oswald"/>
              <a:buNone/>
              <a:defRPr sz="2000" b="1" i="0" u="none" strike="noStrike" cap="none">
                <a:solidFill>
                  <a:schemeClr val="accent1"/>
                </a:solidFill>
                <a:latin typeface="Oswald"/>
                <a:ea typeface="Oswald"/>
                <a:cs typeface="Oswald"/>
                <a:sym typeface="Oswald"/>
              </a:defRPr>
            </a:lvl4pPr>
            <a:lvl5pPr marR="0" lvl="4" algn="ctr" rtl="0">
              <a:lnSpc>
                <a:spcPct val="100000"/>
              </a:lnSpc>
              <a:spcBef>
                <a:spcPts val="0"/>
              </a:spcBef>
              <a:spcAft>
                <a:spcPts val="0"/>
              </a:spcAft>
              <a:buClr>
                <a:schemeClr val="accent1"/>
              </a:buClr>
              <a:buSzPts val="2000"/>
              <a:buFont typeface="Oswald"/>
              <a:buNone/>
              <a:defRPr sz="2000" b="1" i="0" u="none" strike="noStrike" cap="none">
                <a:solidFill>
                  <a:schemeClr val="accent1"/>
                </a:solidFill>
                <a:latin typeface="Oswald"/>
                <a:ea typeface="Oswald"/>
                <a:cs typeface="Oswald"/>
                <a:sym typeface="Oswald"/>
              </a:defRPr>
            </a:lvl5pPr>
            <a:lvl6pPr marR="0" lvl="5" algn="ctr" rtl="0">
              <a:lnSpc>
                <a:spcPct val="100000"/>
              </a:lnSpc>
              <a:spcBef>
                <a:spcPts val="0"/>
              </a:spcBef>
              <a:spcAft>
                <a:spcPts val="0"/>
              </a:spcAft>
              <a:buClr>
                <a:schemeClr val="accent1"/>
              </a:buClr>
              <a:buSzPts val="2000"/>
              <a:buFont typeface="Oswald"/>
              <a:buNone/>
              <a:defRPr sz="2000" b="1" i="0" u="none" strike="noStrike" cap="none">
                <a:solidFill>
                  <a:schemeClr val="accent1"/>
                </a:solidFill>
                <a:latin typeface="Oswald"/>
                <a:ea typeface="Oswald"/>
                <a:cs typeface="Oswald"/>
                <a:sym typeface="Oswald"/>
              </a:defRPr>
            </a:lvl6pPr>
            <a:lvl7pPr marR="0" lvl="6" algn="ctr" rtl="0">
              <a:lnSpc>
                <a:spcPct val="100000"/>
              </a:lnSpc>
              <a:spcBef>
                <a:spcPts val="0"/>
              </a:spcBef>
              <a:spcAft>
                <a:spcPts val="0"/>
              </a:spcAft>
              <a:buClr>
                <a:schemeClr val="accent1"/>
              </a:buClr>
              <a:buSzPts val="2000"/>
              <a:buFont typeface="Oswald"/>
              <a:buNone/>
              <a:defRPr sz="2000" b="1" i="0" u="none" strike="noStrike" cap="none">
                <a:solidFill>
                  <a:schemeClr val="accent1"/>
                </a:solidFill>
                <a:latin typeface="Oswald"/>
                <a:ea typeface="Oswald"/>
                <a:cs typeface="Oswald"/>
                <a:sym typeface="Oswald"/>
              </a:defRPr>
            </a:lvl7pPr>
            <a:lvl8pPr marR="0" lvl="7" algn="ctr" rtl="0">
              <a:lnSpc>
                <a:spcPct val="100000"/>
              </a:lnSpc>
              <a:spcBef>
                <a:spcPts val="0"/>
              </a:spcBef>
              <a:spcAft>
                <a:spcPts val="0"/>
              </a:spcAft>
              <a:buClr>
                <a:schemeClr val="accent1"/>
              </a:buClr>
              <a:buSzPts val="2000"/>
              <a:buFont typeface="Oswald"/>
              <a:buNone/>
              <a:defRPr sz="2000" b="1" i="0" u="none" strike="noStrike" cap="none">
                <a:solidFill>
                  <a:schemeClr val="accent1"/>
                </a:solidFill>
                <a:latin typeface="Oswald"/>
                <a:ea typeface="Oswald"/>
                <a:cs typeface="Oswald"/>
                <a:sym typeface="Oswald"/>
              </a:defRPr>
            </a:lvl8pPr>
            <a:lvl9pPr marR="0" lvl="8" algn="ctr" rtl="0">
              <a:lnSpc>
                <a:spcPct val="100000"/>
              </a:lnSpc>
              <a:spcBef>
                <a:spcPts val="0"/>
              </a:spcBef>
              <a:spcAft>
                <a:spcPts val="0"/>
              </a:spcAft>
              <a:buClr>
                <a:schemeClr val="accent1"/>
              </a:buClr>
              <a:buSzPts val="2000"/>
              <a:buFont typeface="Oswald"/>
              <a:buNone/>
              <a:defRPr sz="2000" b="1" i="0" u="none" strike="noStrike" cap="none">
                <a:solidFill>
                  <a:schemeClr val="accent1"/>
                </a:solidFill>
                <a:latin typeface="Oswald"/>
                <a:ea typeface="Oswald"/>
                <a:cs typeface="Oswald"/>
                <a:sym typeface="Oswald"/>
              </a:defRPr>
            </a:lvl9pPr>
          </a:lstStyle>
          <a:p>
            <a:pPr marL="0" lvl="0" indent="0" algn="ctr" rtl="0">
              <a:spcBef>
                <a:spcPts val="0"/>
              </a:spcBef>
              <a:spcAft>
                <a:spcPts val="0"/>
              </a:spcAft>
              <a:buNone/>
            </a:pPr>
            <a:r>
              <a:rPr lang="vi-VN" altLang="en-GB" sz="2400">
                <a:solidFill>
                  <a:schemeClr val="tx1"/>
                </a:solidFill>
              </a:rPr>
              <a:t>Những </a:t>
            </a:r>
            <a:r>
              <a:rPr lang="vi-VN" altLang="en-GB" sz="2400">
                <a:solidFill>
                  <a:srgbClr val="00CEF8"/>
                </a:solidFill>
              </a:rPr>
              <a:t>công việc</a:t>
            </a:r>
            <a:r>
              <a:rPr lang="vi-VN" altLang="en-GB" sz="2400">
                <a:solidFill>
                  <a:schemeClr val="tx1"/>
                </a:solidFill>
              </a:rPr>
              <a:t> của công cụ điều phối là gì?</a:t>
            </a:r>
            <a:endParaRPr lang="vi-VN" altLang="en-GB" sz="2400">
              <a:solidFill>
                <a:schemeClr val="tx1"/>
              </a:solidFill>
            </a:endParaRPr>
          </a:p>
        </p:txBody>
      </p:sp>
      <p:sp>
        <p:nvSpPr>
          <p:cNvPr id="3" name="Text Box 2"/>
          <p:cNvSpPr txBox="1"/>
          <p:nvPr/>
        </p:nvSpPr>
        <p:spPr>
          <a:xfrm>
            <a:off x="4063365" y="744220"/>
            <a:ext cx="1211580" cy="1198880"/>
          </a:xfrm>
          <a:prstGeom prst="rect">
            <a:avLst/>
          </a:prstGeom>
          <a:noFill/>
        </p:spPr>
        <p:txBody>
          <a:bodyPr wrap="square" rtlCol="0" anchor="t">
            <a:spAutoFit/>
          </a:bodyPr>
          <a:p>
            <a:r>
              <a:rPr lang="en-US" sz="7200"/>
              <a:t>🤔</a:t>
            </a:r>
            <a:endParaRPr lang="en-US" sz="7200"/>
          </a:p>
        </p:txBody>
      </p:sp>
    </p:spTree>
  </p:cSld>
  <p:clrMapOvr>
    <a:masterClrMapping/>
  </p:clrMapOvr>
  <p:transition>
    <p:fade thruBlk="1"/>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1073785" y="140730"/>
            <a:ext cx="6996600" cy="715800"/>
          </a:xfrm>
        </p:spPr>
        <p:txBody>
          <a:bodyPr/>
          <a:p>
            <a:r>
              <a:rPr lang="vi-VN" altLang="en-US"/>
              <a:t>Công cụ điều phối container</a:t>
            </a:r>
            <a:endParaRPr lang="vi-VN" altLang="en-US"/>
          </a:p>
        </p:txBody>
      </p:sp>
      <p:sp>
        <p:nvSpPr>
          <p:cNvPr id="3" name="Text Placeholder 2"/>
          <p:cNvSpPr/>
          <p:nvPr>
            <p:ph type="body" idx="1"/>
          </p:nvPr>
        </p:nvSpPr>
        <p:spPr>
          <a:xfrm>
            <a:off x="1073785" y="855345"/>
            <a:ext cx="6872605" cy="622935"/>
          </a:xfrm>
        </p:spPr>
        <p:txBody>
          <a:bodyPr/>
          <a:p>
            <a:r>
              <a:rPr lang="vi-VN" altLang="en-US"/>
              <a:t>Chuyển đổi từ</a:t>
            </a:r>
            <a:r>
              <a:rPr lang="en-US"/>
              <a:t> </a:t>
            </a:r>
            <a:r>
              <a:rPr lang="en-US">
                <a:solidFill>
                  <a:srgbClr val="00CEF8"/>
                </a:solidFill>
              </a:rPr>
              <a:t>Monolith </a:t>
            </a:r>
            <a:r>
              <a:rPr lang="vi-VN" altLang="en-US">
                <a:solidFill>
                  <a:schemeClr val="tx1"/>
                </a:solidFill>
              </a:rPr>
              <a:t>sang</a:t>
            </a:r>
            <a:r>
              <a:rPr lang="en-US">
                <a:solidFill>
                  <a:schemeClr val="tx1"/>
                </a:solidFill>
              </a:rPr>
              <a:t> </a:t>
            </a:r>
            <a:r>
              <a:rPr lang="en-US">
                <a:solidFill>
                  <a:srgbClr val="00CEF8"/>
                </a:solidFill>
              </a:rPr>
              <a:t>Microservices</a:t>
            </a:r>
            <a:endParaRPr lang="en-US">
              <a:solidFill>
                <a:srgbClr val="00CEF8"/>
              </a:solidFill>
            </a:endParaRPr>
          </a:p>
          <a:p>
            <a:r>
              <a:rPr lang="vi-VN" altLang="en-US">
                <a:solidFill>
                  <a:schemeClr val="tx1"/>
                </a:solidFill>
              </a:rPr>
              <a:t>Tăng cường sử dụng các </a:t>
            </a:r>
            <a:r>
              <a:rPr lang="en-US" altLang="vi-VN">
                <a:solidFill>
                  <a:schemeClr val="tx1"/>
                </a:solidFill>
              </a:rPr>
              <a:t>container</a:t>
            </a:r>
            <a:r>
              <a:rPr lang="vi-VN" altLang="en-US">
                <a:solidFill>
                  <a:schemeClr val="tx1"/>
                </a:solidFill>
              </a:rPr>
              <a:t> </a:t>
            </a:r>
            <a:endParaRPr lang="vi-VN" altLang="en-US">
              <a:solidFill>
                <a:srgbClr val="00CEF8"/>
              </a:solidFill>
            </a:endParaRPr>
          </a:p>
          <a:p>
            <a:r>
              <a:rPr lang="vi-VN" altLang="en-US">
                <a:solidFill>
                  <a:schemeClr val="tx1"/>
                </a:solidFill>
              </a:rPr>
              <a:t>Quản lý hàng trăm container một cách thích hợp</a:t>
            </a:r>
            <a:endParaRPr lang="vi-VN" altLang="en-US">
              <a:solidFill>
                <a:schemeClr val="tx1"/>
              </a:solidFill>
            </a:endParaRPr>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pic>
        <p:nvPicPr>
          <p:cNvPr id="5" name="Picture 4" descr="Screen Shot 2021-10-11 at 21.27.33"/>
          <p:cNvPicPr>
            <a:picLocks noChangeAspect="1"/>
          </p:cNvPicPr>
          <p:nvPr/>
        </p:nvPicPr>
        <p:blipFill>
          <a:blip r:embed="rId1"/>
          <a:stretch>
            <a:fillRect/>
          </a:stretch>
        </p:blipFill>
        <p:spPr>
          <a:xfrm>
            <a:off x="480060" y="2339975"/>
            <a:ext cx="1831340" cy="1758315"/>
          </a:xfrm>
          <a:prstGeom prst="rect">
            <a:avLst/>
          </a:prstGeom>
        </p:spPr>
      </p:pic>
      <p:pic>
        <p:nvPicPr>
          <p:cNvPr id="6" name="Picture 5" descr="Screen Shot 2021-10-11 at 21.30.17"/>
          <p:cNvPicPr>
            <a:picLocks noChangeAspect="1"/>
          </p:cNvPicPr>
          <p:nvPr/>
        </p:nvPicPr>
        <p:blipFill>
          <a:blip r:embed="rId2"/>
          <a:stretch>
            <a:fillRect/>
          </a:stretch>
        </p:blipFill>
        <p:spPr>
          <a:xfrm>
            <a:off x="3664585" y="2379345"/>
            <a:ext cx="4785995" cy="1782445"/>
          </a:xfrm>
          <a:prstGeom prst="rect">
            <a:avLst/>
          </a:prstGeom>
        </p:spPr>
      </p:pic>
    </p:spTree>
  </p:cSld>
  <p:clrMapOvr>
    <a:masterClrMapping/>
  </p:clrMapOvr>
  <p:transition>
    <p:fade thruBlk="1"/>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vi-VN" altLang="en-US"/>
              <a:t>Ưu điểm của công cụ điều phối</a:t>
            </a:r>
            <a:endParaRPr lang="vi-VN" altLang="en-US"/>
          </a:p>
        </p:txBody>
      </p:sp>
      <p:sp>
        <p:nvSpPr>
          <p:cNvPr id="3" name="Text Placeholder 2"/>
          <p:cNvSpPr/>
          <p:nvPr>
            <p:ph type="body" idx="1"/>
          </p:nvPr>
        </p:nvSpPr>
        <p:spPr/>
        <p:txBody>
          <a:bodyPr/>
          <a:p>
            <a:r>
              <a:rPr lang="en-US"/>
              <a:t>High </a:t>
            </a:r>
            <a:r>
              <a:rPr lang="en-US">
                <a:solidFill>
                  <a:srgbClr val="00CEF8"/>
                </a:solidFill>
              </a:rPr>
              <a:t>Availability </a:t>
            </a:r>
            <a:r>
              <a:rPr lang="en-US"/>
              <a:t>or no downtime</a:t>
            </a:r>
            <a:endParaRPr lang="en-US"/>
          </a:p>
          <a:p>
            <a:r>
              <a:rPr lang="en-US">
                <a:solidFill>
                  <a:srgbClr val="00CEF8"/>
                </a:solidFill>
              </a:rPr>
              <a:t>Scalability </a:t>
            </a:r>
            <a:r>
              <a:rPr lang="en-US"/>
              <a:t>or high performance</a:t>
            </a:r>
            <a:endParaRPr lang="en-US"/>
          </a:p>
          <a:p>
            <a:r>
              <a:rPr lang="en-US">
                <a:solidFill>
                  <a:srgbClr val="00CEF8"/>
                </a:solidFill>
              </a:rPr>
              <a:t>Disaster recovery</a:t>
            </a:r>
            <a:r>
              <a:rPr lang="en-US"/>
              <a:t> - backup and restore</a:t>
            </a:r>
            <a:endParaRPr lang="en-US"/>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740" name="Shape 740"/>
        <p:cNvGrpSpPr/>
        <p:nvPr/>
      </p:nvGrpSpPr>
      <p:grpSpPr>
        <a:xfrm>
          <a:off x="0" y="0"/>
          <a:ext cx="0" cy="0"/>
          <a:chOff x="0" y="0"/>
          <a:chExt cx="0" cy="0"/>
        </a:xfrm>
      </p:grpSpPr>
      <p:sp>
        <p:nvSpPr>
          <p:cNvPr id="741" name="Google Shape;741;p38"/>
          <p:cNvSpPr txBox="1"/>
          <p:nvPr>
            <p:ph type="ctrTitle"/>
          </p:nvPr>
        </p:nvSpPr>
        <p:spPr>
          <a:xfrm>
            <a:off x="2309350" y="3031150"/>
            <a:ext cx="5214600" cy="1159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vi-VN" altLang="en-GB"/>
              <a:t>KIẾN TRÚC CỦA KUBERNETES</a:t>
            </a:r>
            <a:endParaRPr lang="vi-VN" altLang="en-GB"/>
          </a:p>
        </p:txBody>
      </p:sp>
      <p:sp>
        <p:nvSpPr>
          <p:cNvPr id="742" name="Google Shape;742;p38"/>
          <p:cNvSpPr txBox="1"/>
          <p:nvPr>
            <p:ph type="subTitle" idx="1"/>
          </p:nvPr>
        </p:nvSpPr>
        <p:spPr>
          <a:xfrm>
            <a:off x="2309441" y="4059250"/>
            <a:ext cx="5214600" cy="7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vi-VN" altLang="en-GB"/>
              <a:t>KUBERNETES </a:t>
            </a:r>
            <a:r>
              <a:rPr lang="en-US" altLang="vi-VN" b="1">
                <a:solidFill>
                  <a:srgbClr val="2E69E9"/>
                </a:solidFill>
              </a:rPr>
              <a:t>ARCHITECTURE</a:t>
            </a:r>
            <a:endParaRPr lang="en-US" altLang="vi-VN" b="1">
              <a:solidFill>
                <a:srgbClr val="2E69E9"/>
              </a:solidFill>
            </a:endParaRPr>
          </a:p>
        </p:txBody>
      </p:sp>
      <p:sp>
        <p:nvSpPr>
          <p:cNvPr id="743" name="Google Shape;743;p38"/>
          <p:cNvSpPr txBox="1"/>
          <p:nvPr/>
        </p:nvSpPr>
        <p:spPr>
          <a:xfrm>
            <a:off x="7416725" y="3661925"/>
            <a:ext cx="1760400" cy="120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12000" b="1">
                <a:solidFill>
                  <a:schemeClr val="accent2"/>
                </a:solidFill>
                <a:latin typeface="Oswald"/>
                <a:ea typeface="Oswald"/>
                <a:cs typeface="Oswald"/>
                <a:sym typeface="Oswald"/>
              </a:rPr>
              <a:t>2</a:t>
            </a:r>
            <a:endParaRPr sz="12000">
              <a:solidFill>
                <a:schemeClr val="accent2"/>
              </a:solidFill>
            </a:endParaRPr>
          </a:p>
        </p:txBody>
      </p:sp>
    </p:spTree>
  </p:cSld>
  <p:clrMapOvr>
    <a:masterClrMapping/>
  </p:clrMapOvr>
  <p:transition>
    <p:fade thruBlk="1"/>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522" name="Shape 522"/>
        <p:cNvGrpSpPr/>
        <p:nvPr/>
      </p:nvGrpSpPr>
      <p:grpSpPr>
        <a:xfrm>
          <a:off x="0" y="0"/>
          <a:ext cx="0" cy="0"/>
          <a:chOff x="0" y="0"/>
          <a:chExt cx="0" cy="0"/>
        </a:xfrm>
      </p:grpSpPr>
      <p:sp>
        <p:nvSpPr>
          <p:cNvPr id="524" name="Google Shape;524;p20"/>
          <p:cNvSpPr txBox="1"/>
          <p:nvPr>
            <p:ph type="title"/>
          </p:nvPr>
        </p:nvSpPr>
        <p:spPr>
          <a:xfrm>
            <a:off x="1073785" y="20359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vi-VN"/>
              <a:t>K</a:t>
            </a:r>
            <a:r>
              <a:rPr lang="vi-VN" altLang="en-US"/>
              <a:t>IẾN </a:t>
            </a:r>
            <a:r>
              <a:rPr lang="vi-VN" altLang="en-GB"/>
              <a:t>TRÚC CỦA KUBERNETES</a:t>
            </a:r>
            <a:endParaRPr lang="vi-VN" altLang="en-GB"/>
          </a:p>
        </p:txBody>
      </p:sp>
      <p:sp>
        <p:nvSpPr>
          <p:cNvPr id="525" name="Google Shape;525;p20"/>
          <p:cNvSpPr txBox="1"/>
          <p:nvPr>
            <p:ph type="body" idx="2"/>
          </p:nvPr>
        </p:nvSpPr>
        <p:spPr>
          <a:xfrm>
            <a:off x="687938" y="1238625"/>
            <a:ext cx="3339900" cy="2665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vi-VN" altLang="en-US"/>
              <a:t>Master node: Điều phối, quản lý các node con</a:t>
            </a:r>
            <a:endParaRPr lang="vi-VN" altLang="en-US"/>
          </a:p>
          <a:p>
            <a:pPr marL="0" lvl="0" indent="0" algn="l" rtl="0">
              <a:spcBef>
                <a:spcPts val="600"/>
              </a:spcBef>
              <a:spcAft>
                <a:spcPts val="0"/>
              </a:spcAft>
              <a:buNone/>
            </a:pPr>
            <a:r>
              <a:rPr lang="vi-VN" altLang="en-US"/>
              <a:t>Node: Chứ những container</a:t>
            </a:r>
            <a:endParaRPr lang="vi-VN" altLang="en-US"/>
          </a:p>
        </p:txBody>
      </p:sp>
      <p:sp>
        <p:nvSpPr>
          <p:cNvPr id="526" name="Google Shape;526;p20"/>
          <p:cNvSpPr txBox="1"/>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fld>
            <a:endParaRPr lang="en-GB"/>
          </a:p>
        </p:txBody>
      </p:sp>
      <p:pic>
        <p:nvPicPr>
          <p:cNvPr id="2" name="Picture 1" descr="Screen Shot 2021-10-11 at 21.42.35"/>
          <p:cNvPicPr>
            <a:picLocks noChangeAspect="1"/>
          </p:cNvPicPr>
          <p:nvPr/>
        </p:nvPicPr>
        <p:blipFill>
          <a:blip r:embed="rId1"/>
          <a:stretch>
            <a:fillRect/>
          </a:stretch>
        </p:blipFill>
        <p:spPr>
          <a:xfrm>
            <a:off x="4692015" y="1084580"/>
            <a:ext cx="3864610" cy="3081020"/>
          </a:xfrm>
          <a:prstGeom prst="rect">
            <a:avLst/>
          </a:prstGeom>
        </p:spPr>
      </p:pic>
    </p:spTree>
  </p:cSld>
  <p:clrMapOvr>
    <a:masterClrMapping/>
  </p:clrMapOvr>
  <p:transition>
    <p:fade thruBlk="1"/>
  </p:transition>
</p:sld>
</file>

<file path=ppt/theme/theme1.xml><?xml version="1.0" encoding="utf-8"?>
<a:theme xmlns:a="http://schemas.openxmlformats.org/drawingml/2006/main" name="Quince template">
  <a:themeElements>
    <a:clrScheme name="Custom 347">
      <a:dk1>
        <a:srgbClr val="28324A"/>
      </a:dk1>
      <a:lt1>
        <a:srgbClr val="FFFFFF"/>
      </a:lt1>
      <a:dk2>
        <a:srgbClr val="707685"/>
      </a:dk2>
      <a:lt2>
        <a:srgbClr val="E5E5E5"/>
      </a:lt2>
      <a:accent1>
        <a:srgbClr val="00CEF6"/>
      </a:accent1>
      <a:accent2>
        <a:srgbClr val="3C78D8"/>
      </a:accent2>
      <a:accent3>
        <a:srgbClr val="00A7C8"/>
      </a:accent3>
      <a:accent4>
        <a:srgbClr val="8EC400"/>
      </a:accent4>
      <a:accent5>
        <a:srgbClr val="AFF000"/>
      </a:accent5>
      <a:accent6>
        <a:srgbClr val="7F7F7F"/>
      </a:accent6>
      <a:hlink>
        <a:srgbClr val="28324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1989</Words>
  <Application>WPS Presentation</Application>
  <PresentationFormat/>
  <Paragraphs>149</Paragraphs>
  <Slides>20</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20</vt:i4>
      </vt:variant>
    </vt:vector>
  </HeadingPairs>
  <TitlesOfParts>
    <vt:vector size="30" baseType="lpstr">
      <vt:lpstr>Arial</vt:lpstr>
      <vt:lpstr>SimSun</vt:lpstr>
      <vt:lpstr>Wingdings</vt:lpstr>
      <vt:lpstr>Arial</vt:lpstr>
      <vt:lpstr>Oswald</vt:lpstr>
      <vt:lpstr>Source Sans Pro</vt:lpstr>
      <vt:lpstr>Microsoft YaHei</vt:lpstr>
      <vt:lpstr>Arial Unicode MS</vt:lpstr>
      <vt:lpstr>Arial Bold</vt:lpstr>
      <vt:lpstr>Quince template</vt:lpstr>
      <vt:lpstr>KUBERNETES</vt:lpstr>
      <vt:lpstr>Kubernetes là gì?</vt:lpstr>
      <vt:lpstr>Định nghĩa chính thức của Kubernetes</vt:lpstr>
      <vt:lpstr>PowerPoint 演示文稿</vt:lpstr>
      <vt:lpstr>Kubernetes giải quyết những vấn đề gì?</vt:lpstr>
      <vt:lpstr>Công cụ điều phối container</vt:lpstr>
      <vt:lpstr>Ưu điểm của công cụ điều phối</vt:lpstr>
      <vt:lpstr>KIẾN TRÚC CỦA KUBERNETES</vt:lpstr>
      <vt:lpstr>KIẾN TRÚC CỦA KUBERNETES</vt:lpstr>
      <vt:lpstr>PowerPoint 演示文稿</vt:lpstr>
      <vt:lpstr>PowerPoint 演示文稿</vt:lpstr>
      <vt:lpstr>THÀNH PHẦN CHÍNH CỦA KUBERNETES</vt:lpstr>
      <vt:lpstr>THÀNH PHẦN CHÍNH CỦA KUBERNETES</vt:lpstr>
      <vt:lpstr>NODE &amp; POD</vt:lpstr>
      <vt:lpstr>SERVICE &amp; INGRESS</vt:lpstr>
      <vt:lpstr>SERVICE &amp; INGRESS</vt:lpstr>
      <vt:lpstr>CONFIGMAP &amp; SECRET</vt:lpstr>
      <vt:lpstr>VOLUME</vt:lpstr>
      <vt:lpstr>DEPLOYMENT &amp; STATEFULSET</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KUBERNETES</dc:title>
  <dc:creator/>
  <cp:lastModifiedBy>Ki Na</cp:lastModifiedBy>
  <cp:revision>5</cp:revision>
  <dcterms:created xsi:type="dcterms:W3CDTF">2021-10-20T10:20:00Z</dcterms:created>
  <dcterms:modified xsi:type="dcterms:W3CDTF">2022-11-14T18:47:23Z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1033-11.2.0.11380</vt:lpwstr>
  </property>
  <property fmtid="{D5CDD505-2E9C-101B-9397-08002B2CF9AE}" pid="3" name="ICV">
    <vt:lpwstr>7C2F057F18D9419681A05468262FC245</vt:lpwstr>
  </property>
</Properties>
</file>